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91AC67-7D08-7987-8D1A-B00CD1AD7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15DA50C-BA03-A16D-F551-6368FF550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FE01C0-5193-12FF-11AD-5E7F0BEAC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E0543B-4436-AB0D-5BB3-80324792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5E3119-61CD-BF98-978E-E71E99E4D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685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CEBA21-972F-4806-665A-8D7FF8A08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2E5A42-21EC-A136-02E9-CF13B93A3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156DF2-5EE5-B60A-87C1-3D0A5888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2FEB3A-B9B3-C2E1-5486-A7C75DE8B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4DCE86-E30D-D849-0EF3-F1FB4EA71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6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8E8B096-6405-A4E2-DC43-8A25322937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1A96B54-7B7E-AAD2-753D-0671382609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B993DA-4B95-7056-B877-1AAF16B45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BD094F-EDA3-3BF8-A62D-863E53334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741D8AB-38B2-04A6-4954-307D5500C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42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9B0833-E220-DCF3-AEDE-D7DD1206D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6005B0-8AB0-70E2-384F-75319541A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E4C508-C309-D2D1-E6C2-3F6FA66D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6A9439B-49CD-D393-D11A-09C212728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26246B-AEB9-45E7-4676-02DE6ED6B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72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8931EA-37A8-F180-F311-3B8999C6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AEE928A-4979-D47F-F0FF-2BA8FA406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AEE29B-733D-2421-4AC3-094FFB0A5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C64294-1198-7974-86BB-C18F49AE5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5B5614-BB88-2755-CB29-6B03B099F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87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C48A1C-55E8-643D-2BD8-EC872C370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972219-D607-BBF7-7C3D-0420E410F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EC2A08-52BE-57F7-A91D-2D43E87C4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895840-1D43-3DA5-C617-3C301CCDC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8208B1-44D9-06AD-3734-B4E29C58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9449284-8F4D-049D-ACED-440168619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23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C0788C-FB9C-B48C-6A89-4CBB2C344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F7C95E1-C83B-D162-8CDA-5C36F0ABB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EA7C669-7044-F6A5-2632-DFE857C56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73D5E49-200C-5BF0-878E-AD96F2755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E2935E7-45F7-4D71-8066-57B96CCD1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1BAECCC-B667-F7E1-A4C5-4A66437CE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C646FFC-0A80-7F06-576D-AA23A495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64E081A-7CB4-390F-14DE-3CD4EB3DC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75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B50D89-0639-2DEF-A630-2E1E17310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53CFA2-496E-4BC4-E6CE-B2DC7D18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124BB93-8802-0066-53EE-877920B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5CED8B8-7AED-464F-C820-793DAD9B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06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E4B68BD-A997-B169-E0F3-181D713DE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032B89F-6F17-E2B9-30F9-2DF223B66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55EE9D4-B48E-2B17-D582-3FF5B7CC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36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BBEE44-73D4-3126-8CB0-BAA450699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7413E1-5135-1519-B2DC-80F2BBD4B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7531B89-58E4-92D4-2C54-A25983062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4ADA4D-ED30-5922-8AEB-3D67400B5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BD5056B-060B-DE21-D649-FE90E8A5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8F66A7-4318-E540-4F4D-241B0BB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95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C97E20-D2D4-3D9B-5AAC-877AC36CA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9ACA866-1FD8-EEFA-5E33-553C3960DB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3E7E26C-FC8C-9417-17FB-E7E15C5BA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F7604BD-8CAE-8E17-656B-3B163F407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69B966-61DB-ABDF-8FD4-0D5FD705C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F6120C-14A0-AE0A-D549-C6340303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28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12B8FF5-C9A5-8578-0DCA-B328A8896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A9B926-ECAF-F1E8-9B51-DDE92AAE0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8D0ABB-ECBD-6B08-C5C1-B550350AC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E61E2-1408-4FD2-AAE7-2669ED2DD9A5}" type="datetimeFigureOut">
              <a:rPr lang="ko-KR" altLang="en-US" smtClean="0"/>
              <a:t>2025-12-04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51BA32-37E1-ECF2-F290-C11EC7FF6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274B06-DBB3-51BC-7435-9E9C8C20A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E7176-48D0-4DC0-ADEE-0AC71E49EE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54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koacs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oac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F0D173-799F-EDC7-1A71-E3F4B332A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62112"/>
            <a:ext cx="9144000" cy="1204913"/>
          </a:xfrm>
        </p:spPr>
        <p:txBody>
          <a:bodyPr/>
          <a:lstStyle/>
          <a:p>
            <a:r>
              <a:rPr lang="en-US" altLang="ko-KR" dirty="0"/>
              <a:t>APOC </a:t>
            </a:r>
            <a:r>
              <a:rPr lang="ko-KR" altLang="en-US" dirty="0"/>
              <a:t>초록접수 방법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F36A2CB-D2BF-1D24-EA25-B2AF70E8F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194" y="4364861"/>
            <a:ext cx="5983612" cy="204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99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0C0F6-CCCD-F784-491D-4D914A79E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036E1A7-2BE3-3AA0-DA18-516D917C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2805112"/>
            <a:ext cx="3325906" cy="3371851"/>
          </a:xfrm>
        </p:spPr>
        <p:txBody>
          <a:bodyPr/>
          <a:lstStyle/>
          <a:p>
            <a:pPr lvl="0" fontAlgn="base"/>
            <a:r>
              <a:rPr lang="en-US" altLang="ko-KR" sz="1600" dirty="0"/>
              <a:t>Edit Details </a:t>
            </a:r>
            <a:r>
              <a:rPr lang="ko-KR" altLang="en-US" sz="1600" dirty="0"/>
              <a:t>클릭하여 상세 정보 </a:t>
            </a:r>
            <a:endParaRPr lang="en-US" altLang="ko-KR" sz="1600" dirty="0"/>
          </a:p>
          <a:p>
            <a:pPr marL="0" lvl="0" indent="0" fontAlgn="base">
              <a:buNone/>
            </a:pPr>
            <a:r>
              <a:rPr lang="en-US" altLang="ko-KR" sz="1600" dirty="0"/>
              <a:t>   </a:t>
            </a:r>
            <a:r>
              <a:rPr lang="ko-KR" altLang="en-US" sz="1600" dirty="0"/>
              <a:t>입력 페이지로 이동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초록 접수 진행</a:t>
            </a:r>
          </a:p>
          <a:p>
            <a:endParaRPr lang="ko-KR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AA00C3E-5739-9593-1018-6C626FEF6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7AE504A-0860-6685-D0D4-5737D942F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619754264">
            <a:extLst>
              <a:ext uri="{FF2B5EF4-FFF2-40B4-BE49-F238E27FC236}">
                <a16:creationId xmlns:a16="http://schemas.microsoft.com/office/drawing/2014/main" id="{EB7578DA-AFE1-1F9F-49F5-AEF1B7A2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05112"/>
            <a:ext cx="7562152" cy="1247775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741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54D6D-C82C-142A-D82D-B9B986B06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29B0A7-E405-07FB-2724-220FCF2F1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347508"/>
            <a:ext cx="3325906" cy="4829455"/>
          </a:xfrm>
        </p:spPr>
        <p:txBody>
          <a:bodyPr/>
          <a:lstStyle/>
          <a:p>
            <a:pPr lvl="0" fontAlgn="base"/>
            <a:r>
              <a:rPr lang="ko-KR" altLang="en-US" sz="1600" dirty="0"/>
              <a:t>좌측 메뉴를 통해 논문제목</a:t>
            </a:r>
            <a:r>
              <a:rPr lang="en-US" altLang="ko-KR" sz="1600" dirty="0"/>
              <a:t>, </a:t>
            </a:r>
            <a:r>
              <a:rPr lang="ko-KR" altLang="en-US" sz="1600" dirty="0"/>
              <a:t>저자 정보</a:t>
            </a:r>
            <a:r>
              <a:rPr lang="en-US" altLang="ko-KR" sz="1600" dirty="0"/>
              <a:t>, </a:t>
            </a:r>
            <a:r>
              <a:rPr lang="ko-KR" altLang="en-US" sz="1600" dirty="0"/>
              <a:t>소속 기관</a:t>
            </a:r>
            <a:r>
              <a:rPr lang="en-US" altLang="ko-KR" sz="1600" dirty="0"/>
              <a:t> </a:t>
            </a:r>
            <a:r>
              <a:rPr lang="ko-KR" altLang="en-US" sz="1600" dirty="0"/>
              <a:t>등 정보 입력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모든 양식 작성 후 최종 검토 및 제출</a:t>
            </a:r>
            <a:endParaRPr lang="ko-KR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FECD97-1136-25AA-CA54-B38C43644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601B338-FAC9-7552-0B72-B9EADC6E5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309373032">
            <a:extLst>
              <a:ext uri="{FF2B5EF4-FFF2-40B4-BE49-F238E27FC236}">
                <a16:creationId xmlns:a16="http://schemas.microsoft.com/office/drawing/2014/main" id="{2D9961AC-526A-ED0D-A10D-B8591C73F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3" y="1347508"/>
            <a:ext cx="7646779" cy="4434168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849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FD48E-838F-4314-E31F-36C2F5C6B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1DDCF8-E9A9-AB25-4BD6-A6F26B786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62112"/>
            <a:ext cx="9144000" cy="1204913"/>
          </a:xfrm>
        </p:spPr>
        <p:txBody>
          <a:bodyPr/>
          <a:lstStyle/>
          <a:p>
            <a:r>
              <a:rPr lang="ko-KR" altLang="en-US" dirty="0"/>
              <a:t>참가자 등록 방법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31697A9-9E1B-7F3C-7DA9-BBA0EB7BF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194" y="4364861"/>
            <a:ext cx="5983612" cy="204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59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04963-E224-722F-CCAD-3539EF2F4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3E2255-62B7-0957-6FCD-1DD304450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en-US" altLang="ko-KR" sz="1600" dirty="0"/>
              <a:t>APOC </a:t>
            </a:r>
            <a:r>
              <a:rPr lang="ko-KR" altLang="en-US" sz="1600" dirty="0"/>
              <a:t>홈페이지</a:t>
            </a:r>
            <a:r>
              <a:rPr lang="en-US" altLang="ko-KR" sz="1600" dirty="0"/>
              <a:t>(</a:t>
            </a:r>
            <a:r>
              <a:rPr lang="en-US" altLang="ko-KR" sz="1600" u="sng" dirty="0">
                <a:hlinkClick r:id="rId2"/>
              </a:rPr>
              <a:t>http://koacs.com</a:t>
            </a:r>
            <a:r>
              <a:rPr lang="en-US" altLang="ko-KR" sz="1600" dirty="0"/>
              <a:t>) </a:t>
            </a:r>
            <a:r>
              <a:rPr lang="ko-KR" altLang="en-US" sz="1600" dirty="0"/>
              <a:t>접속</a:t>
            </a:r>
            <a:endParaRPr lang="en-US" altLang="ko-KR" sz="1600" dirty="0"/>
          </a:p>
          <a:p>
            <a:r>
              <a:rPr lang="ko-KR" altLang="en-US" sz="1600" dirty="0"/>
              <a:t>우측상단 참가자 등록버튼 클릭</a:t>
            </a:r>
          </a:p>
          <a:p>
            <a:endParaRPr lang="ko-KR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61142E1-83A8-CC48-98A0-0C4F0BC4D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75" y="681037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B57B6B6-0E47-D0FD-BB34-CD513CB5D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47" y="1275476"/>
            <a:ext cx="7944335" cy="430704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0381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BAFCC-D5CB-65A7-D7ED-95C28BE2A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220042-0D0F-611E-E0AA-9CFEC33A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ko-KR" altLang="en-US" sz="1600" dirty="0"/>
              <a:t>참가자 개인 정보 입력</a:t>
            </a:r>
            <a:endParaRPr lang="en-US" altLang="ko-KR" sz="1600" dirty="0"/>
          </a:p>
          <a:p>
            <a:r>
              <a:rPr lang="ko-KR" altLang="en-US" sz="1600" dirty="0"/>
              <a:t>결제항목 확인 후 참가등록 버튼 클릭</a:t>
            </a: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41E190-CE4B-E7B3-232F-8CC922090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75" y="681037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0B7B9F9-91AF-DD4A-E94B-6A538751B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737" y="681037"/>
            <a:ext cx="6087748" cy="5411332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036A1F3D-39F7-D40A-F453-9A0ECCDD9AFD}"/>
              </a:ext>
            </a:extLst>
          </p:cNvPr>
          <p:cNvSpPr/>
          <p:nvPr/>
        </p:nvSpPr>
        <p:spPr>
          <a:xfrm>
            <a:off x="1321973" y="5329382"/>
            <a:ext cx="5403272" cy="38611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638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53A4E-93A5-5795-20CD-110C32CA7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27EF5-605B-0398-4374-49208F8A4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ko-KR" altLang="en-US" sz="1600" dirty="0"/>
              <a:t>단체등록의 경우 단체등록 대상 인원 인적사항을 모두 입력 후 참가 등록</a:t>
            </a:r>
            <a:endParaRPr lang="en-US" altLang="ko-KR" sz="16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E48E08E-DF9A-7685-72A6-74740D6454DF}"/>
              </a:ext>
            </a:extLst>
          </p:cNvPr>
          <p:cNvSpPr/>
          <p:nvPr/>
        </p:nvSpPr>
        <p:spPr>
          <a:xfrm>
            <a:off x="1321973" y="5329382"/>
            <a:ext cx="5403272" cy="38611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1867FE0-879D-3910-8A69-101C3A950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677" y="846703"/>
            <a:ext cx="6597650" cy="5080000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3903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781FE-1A66-370F-2D26-5A5A66584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C2FDCA-BF93-A906-37C9-A240E0DC2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ko-KR" altLang="en-US" sz="1600" dirty="0"/>
              <a:t>결제 진행</a:t>
            </a:r>
            <a:endParaRPr lang="en-US" altLang="ko-KR" sz="16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7EC97CA-11EF-40B2-232E-00AAFF88C968}"/>
              </a:ext>
            </a:extLst>
          </p:cNvPr>
          <p:cNvSpPr/>
          <p:nvPr/>
        </p:nvSpPr>
        <p:spPr>
          <a:xfrm>
            <a:off x="1321973" y="5329382"/>
            <a:ext cx="5403272" cy="38611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882CA3F-4AF6-82B7-DF1D-586D7FC76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07" y="1400380"/>
            <a:ext cx="7635426" cy="4315114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80524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0DEC3-0FC2-21BD-CFB9-9FD6BE1C7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A3F5CA-45DA-7289-7C38-0621962D3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ko-KR" altLang="en-US" sz="1600" dirty="0"/>
              <a:t>결제 확정</a:t>
            </a:r>
            <a:endParaRPr lang="en-US" altLang="ko-KR" sz="16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4C6AA5C-A732-78DC-5138-888621A03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75" y="681037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08DF271-B373-B42D-C19B-3B41DDC67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32" y="1326496"/>
            <a:ext cx="7408260" cy="4307538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128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6B808C-D41F-E6FB-1B1D-610C46F9D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75476"/>
            <a:ext cx="3325906" cy="4901487"/>
          </a:xfrm>
        </p:spPr>
        <p:txBody>
          <a:bodyPr/>
          <a:lstStyle/>
          <a:p>
            <a:r>
              <a:rPr lang="en-US" altLang="ko-KR" sz="1600" dirty="0"/>
              <a:t>APOC </a:t>
            </a:r>
            <a:r>
              <a:rPr lang="ko-KR" altLang="en-US" sz="1600" dirty="0"/>
              <a:t>홈페이지</a:t>
            </a:r>
            <a:r>
              <a:rPr lang="en-US" altLang="ko-KR" sz="1600" dirty="0"/>
              <a:t>(</a:t>
            </a:r>
            <a:r>
              <a:rPr lang="en-US" altLang="ko-KR" sz="1600" u="sng" dirty="0">
                <a:hlinkClick r:id="rId2"/>
              </a:rPr>
              <a:t>http://koacs.com</a:t>
            </a:r>
            <a:r>
              <a:rPr lang="en-US" altLang="ko-KR" sz="1600" dirty="0"/>
              <a:t>) </a:t>
            </a:r>
            <a:r>
              <a:rPr lang="ko-KR" altLang="en-US" sz="1600" dirty="0"/>
              <a:t>접속</a:t>
            </a:r>
            <a:endParaRPr lang="en-US" altLang="ko-KR" sz="1600" dirty="0"/>
          </a:p>
          <a:p>
            <a:r>
              <a:rPr lang="ko-KR" altLang="en-US" sz="1600" dirty="0"/>
              <a:t>우측상단 초록제출 버튼 클릭</a:t>
            </a:r>
          </a:p>
          <a:p>
            <a:endParaRPr lang="ko-KR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EF43106-BB60-7748-C394-E53F062D2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75" y="681037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619773968">
            <a:extLst>
              <a:ext uri="{FF2B5EF4-FFF2-40B4-BE49-F238E27FC236}">
                <a16:creationId xmlns:a16="http://schemas.microsoft.com/office/drawing/2014/main" id="{6533E2B5-1A98-7512-34C9-9E6423684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47" y="1275476"/>
            <a:ext cx="7982311" cy="4307047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55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E479D-E804-FE35-A99F-A876148CC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3D0DE1-ABFA-6BEB-50C4-D27726C9C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23682"/>
            <a:ext cx="3325906" cy="4953281"/>
          </a:xfrm>
        </p:spPr>
        <p:txBody>
          <a:bodyPr/>
          <a:lstStyle/>
          <a:p>
            <a:pPr lvl="0" fontAlgn="base"/>
            <a:r>
              <a:rPr lang="en-US" altLang="ko-KR" sz="1600" dirty="0"/>
              <a:t>Submit NOW </a:t>
            </a:r>
            <a:r>
              <a:rPr lang="ko-KR" altLang="en-US" sz="1600" dirty="0"/>
              <a:t>버튼 클릭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영문 </a:t>
            </a:r>
            <a:r>
              <a:rPr lang="en-US" altLang="ko-KR" sz="1600" dirty="0"/>
              <a:t>APOC </a:t>
            </a:r>
            <a:r>
              <a:rPr lang="ko-KR" altLang="en-US" sz="1600" dirty="0"/>
              <a:t>홈페이지로 이동</a:t>
            </a:r>
          </a:p>
          <a:p>
            <a:endParaRPr lang="ko-KR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F38D265-6B09-3C9F-E364-CF63B3D7F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552" y="1835149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06CC2D4-E4B1-8E95-A73B-8D078AF5B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977" y="11541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617667456">
            <a:extLst>
              <a:ext uri="{FF2B5EF4-FFF2-40B4-BE49-F238E27FC236}">
                <a16:creationId xmlns:a16="http://schemas.microsoft.com/office/drawing/2014/main" id="{92CDDC01-21AA-392B-E776-4DC3C4599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3" y="1223682"/>
            <a:ext cx="7474325" cy="4497163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2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616C1-969C-2DF8-7E98-86EE21B89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928105-0E70-454E-470E-EB20CFC99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2168459"/>
            <a:ext cx="3325906" cy="4008504"/>
          </a:xfrm>
        </p:spPr>
        <p:txBody>
          <a:bodyPr/>
          <a:lstStyle/>
          <a:p>
            <a:pPr lvl="0" fontAlgn="base"/>
            <a:r>
              <a:rPr lang="ko-KR" altLang="en-US" sz="1600" dirty="0"/>
              <a:t>영문홈페이지 하단 </a:t>
            </a:r>
            <a:endParaRPr lang="en-US" altLang="ko-KR" sz="1600" dirty="0"/>
          </a:p>
          <a:p>
            <a:pPr marL="0" lvl="0" indent="0" fontAlgn="base">
              <a:buNone/>
            </a:pPr>
            <a:r>
              <a:rPr lang="en-US" altLang="ko-KR" sz="1600" dirty="0"/>
              <a:t>    Submit NOW </a:t>
            </a:r>
            <a:r>
              <a:rPr lang="ko-KR" altLang="en-US" sz="1600" dirty="0"/>
              <a:t>버튼 클릭</a:t>
            </a:r>
          </a:p>
          <a:p>
            <a:endParaRPr lang="ko-KR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21E7987-DBBA-D585-0177-E27D9BAB2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552" y="1835149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0A6E259E-01CC-144A-EF9D-873D994EC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977" y="11541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F69C632-1D25-A7B7-4221-600C20F67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551727928">
            <a:extLst>
              <a:ext uri="{FF2B5EF4-FFF2-40B4-BE49-F238E27FC236}">
                <a16:creationId xmlns:a16="http://schemas.microsoft.com/office/drawing/2014/main" id="{E5600B8B-1F5F-1D46-4132-0BEB48B24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3" y="2168459"/>
            <a:ext cx="7474325" cy="268929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75670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C8790-8A1D-D68E-D135-27E058EA9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079792-3564-79C4-A21A-9B8932DA9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23682"/>
            <a:ext cx="3325906" cy="4953281"/>
          </a:xfrm>
        </p:spPr>
        <p:txBody>
          <a:bodyPr/>
          <a:lstStyle/>
          <a:p>
            <a:pPr lvl="0" fontAlgn="base"/>
            <a:r>
              <a:rPr lang="en-US" altLang="ko-KR" sz="1600" dirty="0"/>
              <a:t>Start abstract submission process </a:t>
            </a:r>
            <a:r>
              <a:rPr lang="ko-KR" altLang="en-US" sz="1600" dirty="0"/>
              <a:t>버튼 클릭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로그인 페이지로 이동</a:t>
            </a:r>
          </a:p>
          <a:p>
            <a:endParaRPr lang="ko-KR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BD9FF03-21C3-4453-954C-52ADC8BC5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552" y="1835149"/>
            <a:ext cx="13740821" cy="6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AF78950-96EC-4CD9-4092-280F729F3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977" y="11541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E5EC1AC-FE16-4BFE-8B99-BD1EDA40A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619776416">
            <a:extLst>
              <a:ext uri="{FF2B5EF4-FFF2-40B4-BE49-F238E27FC236}">
                <a16:creationId xmlns:a16="http://schemas.microsoft.com/office/drawing/2014/main" id="{02DB6274-54C0-E45E-28CC-347BCA45F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0" y="1151531"/>
            <a:ext cx="7562292" cy="5074644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048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C99E1-E1EB-31FD-6E48-9A2B05960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FD4B33-7A0E-FA77-C4B7-8E6DDBFF5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23682"/>
            <a:ext cx="3325906" cy="4953281"/>
          </a:xfrm>
        </p:spPr>
        <p:txBody>
          <a:bodyPr/>
          <a:lstStyle/>
          <a:p>
            <a:pPr lvl="0" fontAlgn="base"/>
            <a:r>
              <a:rPr lang="en-US" altLang="ko-KR" sz="1600" spc="100" dirty="0"/>
              <a:t>APOC </a:t>
            </a:r>
            <a:r>
              <a:rPr lang="ko-KR" altLang="en-US" sz="1600" spc="100" dirty="0"/>
              <a:t>홈페이지 로그인 진행</a:t>
            </a:r>
            <a:endParaRPr lang="en-US" altLang="ko-KR" sz="1600" spc="100" dirty="0"/>
          </a:p>
          <a:p>
            <a:pPr lvl="0" fontAlgn="base"/>
            <a:r>
              <a:rPr lang="en-US" altLang="ko-KR" sz="1600" spc="100" dirty="0"/>
              <a:t>APOC </a:t>
            </a:r>
            <a:r>
              <a:rPr lang="ko-KR" altLang="en-US" sz="1600" spc="100" dirty="0"/>
              <a:t>회원이 아닌 경우 </a:t>
            </a:r>
            <a:r>
              <a:rPr lang="en-US" altLang="ko-KR" sz="1600" spc="100" dirty="0"/>
              <a:t>Sign up </a:t>
            </a:r>
            <a:r>
              <a:rPr lang="ko-KR" altLang="en-US" sz="1600" spc="100" dirty="0"/>
              <a:t>버튼 클릭하여 회원가입</a:t>
            </a:r>
          </a:p>
          <a:p>
            <a:endParaRPr lang="ko-KR" altLang="en-US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1A297CE-4628-9F70-625A-E3C08AF2B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977" y="11541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C1B421E-2A31-6831-5BA1-84EE4715D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619777856">
            <a:extLst>
              <a:ext uri="{FF2B5EF4-FFF2-40B4-BE49-F238E27FC236}">
                <a16:creationId xmlns:a16="http://schemas.microsoft.com/office/drawing/2014/main" id="{31538ECE-74B1-E999-527A-6B8E1A443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861" y="850608"/>
            <a:ext cx="4627563" cy="5156783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666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80444-CBFF-7F30-A69B-B87769161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66AF50C-9600-47DD-F973-5A4EB4A31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23682"/>
            <a:ext cx="3325906" cy="4953281"/>
          </a:xfrm>
        </p:spPr>
        <p:txBody>
          <a:bodyPr/>
          <a:lstStyle/>
          <a:p>
            <a:pPr lvl="0" fontAlgn="base"/>
            <a:r>
              <a:rPr lang="ko-KR" altLang="en-US" sz="1600" dirty="0"/>
              <a:t>모든 정보 입력 후 제출</a:t>
            </a:r>
          </a:p>
          <a:p>
            <a:endParaRPr lang="ko-KR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501A36D-2C6B-7137-3EDE-D0C6AAEEF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BA8C440-DB7C-06B7-B55F-2DCBBE37F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4968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619777352">
            <a:extLst>
              <a:ext uri="{FF2B5EF4-FFF2-40B4-BE49-F238E27FC236}">
                <a16:creationId xmlns:a16="http://schemas.microsoft.com/office/drawing/2014/main" id="{0B5E98EC-7710-BBD3-967B-918F2A003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66" y="1011097"/>
            <a:ext cx="2859088" cy="5378450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45970080-39AA-9AD5-5D03-6D62C6F71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7" name="_x559998408">
            <a:extLst>
              <a:ext uri="{FF2B5EF4-FFF2-40B4-BE49-F238E27FC236}">
                <a16:creationId xmlns:a16="http://schemas.microsoft.com/office/drawing/2014/main" id="{15498C15-2E4B-0618-7068-A6FE53FE2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020" y="1006886"/>
            <a:ext cx="2803525" cy="5508625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007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FD846-98D6-A407-61FF-BD44A0784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989568-CD22-1869-53BE-926601220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2557462"/>
            <a:ext cx="3325906" cy="3619501"/>
          </a:xfrm>
        </p:spPr>
        <p:txBody>
          <a:bodyPr/>
          <a:lstStyle/>
          <a:p>
            <a:pPr lvl="0" fontAlgn="base"/>
            <a:r>
              <a:rPr lang="ko-KR" altLang="en-US" sz="1600" dirty="0"/>
              <a:t>로그인 후 다시 초록접수 페이지로 이동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초록접수 페이지 </a:t>
            </a:r>
            <a:r>
              <a:rPr lang="en-US" altLang="ko-KR" sz="1600" dirty="0"/>
              <a:t>Add New Abstract </a:t>
            </a:r>
            <a:r>
              <a:rPr lang="ko-KR" altLang="en-US" sz="1600" dirty="0"/>
              <a:t>버튼 클릭</a:t>
            </a:r>
          </a:p>
          <a:p>
            <a:endParaRPr lang="ko-KR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70D45FB-9AC6-97A6-1B5A-90C0EDD74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2DF9F94-C8A6-73AC-194C-D7A1B9608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4968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97D81C5-ABD7-BF5C-F973-96EA62F57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DF4EAB8-E18B-B4FD-E3F0-8D4764641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606895296">
            <a:extLst>
              <a:ext uri="{FF2B5EF4-FFF2-40B4-BE49-F238E27FC236}">
                <a16:creationId xmlns:a16="http://schemas.microsoft.com/office/drawing/2014/main" id="{39C98B8D-10D4-39B2-5402-67C360716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57462"/>
            <a:ext cx="7250428" cy="1743075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083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E2A9F-C2A5-1326-2857-E85D88D35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B9EF5E-FEAD-1981-958E-6D910929D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647" y="1223682"/>
            <a:ext cx="3325906" cy="4953281"/>
          </a:xfrm>
        </p:spPr>
        <p:txBody>
          <a:bodyPr/>
          <a:lstStyle/>
          <a:p>
            <a:pPr lvl="0" fontAlgn="base"/>
            <a:r>
              <a:rPr lang="ko-KR" altLang="en-US" sz="1600" dirty="0"/>
              <a:t>초록 제출을 위한 개인정보 수집 및 이용 동의 확인</a:t>
            </a:r>
            <a:endParaRPr lang="en-US" altLang="ko-KR" sz="1600" dirty="0"/>
          </a:p>
          <a:p>
            <a:pPr lvl="0" fontAlgn="base"/>
            <a:r>
              <a:rPr lang="ko-KR" altLang="en-US" sz="1600" dirty="0"/>
              <a:t>필수 항목 동의 후 </a:t>
            </a:r>
            <a:r>
              <a:rPr lang="en-US" altLang="ko-KR" sz="1600" dirty="0"/>
              <a:t>SAVE </a:t>
            </a:r>
            <a:r>
              <a:rPr lang="ko-KR" altLang="en-US" sz="1600" dirty="0"/>
              <a:t>버튼 클릭</a:t>
            </a:r>
            <a:endParaRPr lang="ko-KR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508E265-2CE7-77B8-261E-22CEDAAC7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EA11023-EFD8-55D2-9FA7-8597CFFF2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620620488">
            <a:extLst>
              <a:ext uri="{FF2B5EF4-FFF2-40B4-BE49-F238E27FC236}">
                <a16:creationId xmlns:a16="http://schemas.microsoft.com/office/drawing/2014/main" id="{6831E3F0-8F6C-8A4A-65B4-0435A131E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38236"/>
            <a:ext cx="7353300" cy="4982702"/>
          </a:xfrm>
          <a:prstGeom prst="rect">
            <a:avLst/>
          </a:prstGeom>
          <a:noFill/>
          <a:ln w="222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20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163</Words>
  <Application>Microsoft Office PowerPoint</Application>
  <PresentationFormat>와이드스크린</PresentationFormat>
  <Paragraphs>29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0" baseType="lpstr">
      <vt:lpstr>맑은 고딕</vt:lpstr>
      <vt:lpstr>Arial</vt:lpstr>
      <vt:lpstr>Office 테마</vt:lpstr>
      <vt:lpstr>APOC 초록접수 방법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참가자 등록 방법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7</cp:revision>
  <dcterms:created xsi:type="dcterms:W3CDTF">2025-12-04T04:57:46Z</dcterms:created>
  <dcterms:modified xsi:type="dcterms:W3CDTF">2025-12-04T07:04:06Z</dcterms:modified>
</cp:coreProperties>
</file>