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"/>
  </p:notesMasterIdLst>
  <p:sldIdLst>
    <p:sldId id="258" r:id="rId2"/>
  </p:sldIdLst>
  <p:sldSz cx="21602700" cy="32404050"/>
  <p:notesSz cx="6858000" cy="9144000"/>
  <p:embeddedFontLst>
    <p:embeddedFont>
      <p:font typeface="맑은 고딕" panose="020B0503020000020004" pitchFamily="50" charset="-127"/>
      <p:regular r:id="rId4"/>
      <p:bold r:id="rId5"/>
    </p:embeddedFont>
    <p:embeddedFont>
      <p:font typeface="함초롬돋움" panose="020B0604000101010101" pitchFamily="50" charset="-127"/>
      <p:regular r:id="rId6"/>
      <p:bold r:id="rId7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B1D0"/>
    <a:srgbClr val="6C95A7"/>
    <a:srgbClr val="6892A5"/>
    <a:srgbClr val="2F454F"/>
    <a:srgbClr val="C4ECEA"/>
    <a:srgbClr val="AAB6BD"/>
    <a:srgbClr val="D0D9E0"/>
    <a:srgbClr val="87D1D1"/>
    <a:srgbClr val="398489"/>
    <a:srgbClr val="1EA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14" d="100"/>
          <a:sy n="14" d="100"/>
        </p:scale>
        <p:origin x="2844" y="15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9F4FD4-DDB2-4034-83D1-F80F5CF750C9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9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A553C639-7886-3A90-7D28-A4F3C1AFE23F}"/>
              </a:ext>
            </a:extLst>
          </p:cNvPr>
          <p:cNvSpPr/>
          <p:nvPr userDrawn="1"/>
        </p:nvSpPr>
        <p:spPr>
          <a:xfrm>
            <a:off x="0" y="30966287"/>
            <a:ext cx="21602700" cy="1437763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09988 w 12191999"/>
              <a:gd name="connsiteY5" fmla="*/ 267930 h 844217"/>
              <a:gd name="connsiteX6" fmla="*/ 12130284 w 12191999"/>
              <a:gd name="connsiteY6" fmla="*/ 14265 h 844217"/>
              <a:gd name="connsiteX7" fmla="*/ 12191999 w 12191999"/>
              <a:gd name="connsiteY7" fmla="*/ 0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498094" y="267930"/>
                  <a:pt x="6009988" y="267930"/>
                </a:cubicBezTo>
                <a:cubicBezTo>
                  <a:pt x="8521882" y="267930"/>
                  <a:pt x="10822537" y="286085"/>
                  <a:pt x="12130284" y="14265"/>
                </a:cubicBezTo>
                <a:lnTo>
                  <a:pt x="12191999" y="0"/>
                </a:ln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6" name="Rectangle 333">
            <a:extLst>
              <a:ext uri="{FF2B5EF4-FFF2-40B4-BE49-F238E27FC236}">
                <a16:creationId xmlns:a16="http://schemas.microsoft.com/office/drawing/2014/main" id="{6896173D-FD27-E1C7-61EF-BAF7FDDFFA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BB87EC47-21DF-0989-9CE9-D59FA507C4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8C08FDD1-F157-CF8D-67DC-5800DF940B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1D84D5B7-6BBE-9F45-532F-B80B9636E7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F1CBCA0-319C-FD79-3AC5-DCE598F9ABDC}"/>
              </a:ext>
            </a:extLst>
          </p:cNvPr>
          <p:cNvGrpSpPr/>
          <p:nvPr userDrawn="1"/>
        </p:nvGrpSpPr>
        <p:grpSpPr>
          <a:xfrm>
            <a:off x="-15205" y="31108050"/>
            <a:ext cx="21633108" cy="1296000"/>
            <a:chOff x="-1" y="31108050"/>
            <a:chExt cx="21602700" cy="1296000"/>
          </a:xfrm>
          <a:solidFill>
            <a:srgbClr val="4C50BB"/>
          </a:solidFill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59C0D12F-650E-BA5D-5AA5-1D7EEA6E7732}"/>
                </a:ext>
              </a:extLst>
            </p:cNvPr>
            <p:cNvSpPr/>
            <p:nvPr/>
          </p:nvSpPr>
          <p:spPr bwMode="auto">
            <a:xfrm>
              <a:off x="-1" y="31108050"/>
              <a:ext cx="21602700" cy="129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latinLnBrk="0"/>
              <a:endParaRPr kumimoji="1" lang="ko-KR" altLang="en-US" sz="5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E9EE8F-831D-E916-9882-33E5C86C0EA0}"/>
                </a:ext>
              </a:extLst>
            </p:cNvPr>
            <p:cNvSpPr txBox="1"/>
            <p:nvPr/>
          </p:nvSpPr>
          <p:spPr>
            <a:xfrm>
              <a:off x="76" y="31562971"/>
              <a:ext cx="21602549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0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한국안광학회 창립 </a:t>
              </a:r>
              <a:r>
                <a:rPr lang="en-US" altLang="ko-KR" sz="40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30</a:t>
              </a:r>
              <a:r>
                <a:rPr lang="ko-KR" altLang="en-US" sz="40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주년 기념 학술대회</a:t>
              </a:r>
              <a:endParaRPr lang="ko-KR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</p:txBody>
        </p:sp>
      </p:grpSp>
      <p:sp>
        <p:nvSpPr>
          <p:cNvPr id="33" name="자유형: 도형 32">
            <a:extLst>
              <a:ext uri="{FF2B5EF4-FFF2-40B4-BE49-F238E27FC236}">
                <a16:creationId xmlns:a16="http://schemas.microsoft.com/office/drawing/2014/main" id="{EDCE1DC9-0D4D-70BF-8F5D-3AA5E55B4B82}"/>
              </a:ext>
            </a:extLst>
          </p:cNvPr>
          <p:cNvSpPr/>
          <p:nvPr userDrawn="1"/>
        </p:nvSpPr>
        <p:spPr>
          <a:xfrm>
            <a:off x="-38657" y="288257"/>
            <a:ext cx="6555448" cy="4501150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C4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40" name="자유형: 도형 39">
            <a:extLst>
              <a:ext uri="{FF2B5EF4-FFF2-40B4-BE49-F238E27FC236}">
                <a16:creationId xmlns:a16="http://schemas.microsoft.com/office/drawing/2014/main" id="{C93BA1EE-F927-8DAC-45C9-362C1262988F}"/>
              </a:ext>
            </a:extLst>
          </p:cNvPr>
          <p:cNvSpPr/>
          <p:nvPr userDrawn="1"/>
        </p:nvSpPr>
        <p:spPr>
          <a:xfrm>
            <a:off x="-38656" y="3544631"/>
            <a:ext cx="21641356" cy="1244776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3B4D47F-B7CC-3714-E0C8-1FD30CB28D47}"/>
              </a:ext>
            </a:extLst>
          </p:cNvPr>
          <p:cNvSpPr/>
          <p:nvPr userDrawn="1"/>
        </p:nvSpPr>
        <p:spPr>
          <a:xfrm>
            <a:off x="-38658" y="4753293"/>
            <a:ext cx="21641358" cy="897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DF7A71A9-D6B4-5A0F-AD18-57ECF30993E4}"/>
              </a:ext>
            </a:extLst>
          </p:cNvPr>
          <p:cNvSpPr/>
          <p:nvPr userDrawn="1"/>
        </p:nvSpPr>
        <p:spPr>
          <a:xfrm flipH="1">
            <a:off x="-38660" y="1799446"/>
            <a:ext cx="21656487" cy="270000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6C95A7">
              <a:alpha val="90000"/>
            </a:srgbClr>
          </a:solidFill>
          <a:ln w="28575">
            <a:solidFill>
              <a:srgbClr val="E1E5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3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2E426DAD-1B27-E5A7-95F4-E09A5249F3D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312761" y="844631"/>
            <a:ext cx="3337133" cy="27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878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6">
          <p15:clr>
            <a:srgbClr val="FBAE40"/>
          </p15:clr>
        </p15:guide>
        <p15:guide id="2" pos="68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081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0387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163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980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9022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0560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168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702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420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640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854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06">
          <p15:clr>
            <a:srgbClr val="F26B43"/>
          </p15:clr>
        </p15:guide>
        <p15:guide id="2" pos="68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065C91C5-3ADC-9033-8F23-C33127E6B09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7FB1D0">
                <a:tint val="45000"/>
                <a:satMod val="400000"/>
              </a:srgbClr>
            </a:duotone>
            <a:alphaModFix amt="9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3650" y="20765566"/>
            <a:ext cx="9534970" cy="9449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9F76D77-0345-4AA6-A449-D4EC850A282A}"/>
              </a:ext>
            </a:extLst>
          </p:cNvPr>
          <p:cNvSpPr txBox="1"/>
          <p:nvPr/>
        </p:nvSpPr>
        <p:spPr>
          <a:xfrm>
            <a:off x="1044266" y="377254"/>
            <a:ext cx="19514168" cy="399641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굴절이상이 근시진행 </a:t>
            </a:r>
            <a:r>
              <a:rPr kumimoji="1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렌즈를 사용하는 </a:t>
            </a:r>
            <a:endParaRPr kumimoji="1" lang="en-US" altLang="ko-KR" sz="5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000</a:t>
            </a:r>
            <a:r>
              <a:rPr kumimoji="1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에게 미치는 영향</a:t>
            </a:r>
            <a:endParaRPr kumimoji="1" lang="en-US" altLang="ko-KR" sz="5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조</a:t>
            </a:r>
            <a:r>
              <a:rPr kumimoji="1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en-US" altLang="ko-KR" sz="4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kumimoji="1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 </a:t>
            </a:r>
            <a:r>
              <a:rPr kumimoji="1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김</a:t>
            </a:r>
            <a:r>
              <a:rPr kumimoji="1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en-US" altLang="ko-KR" sz="4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kumimoji="1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endParaRPr kumimoji="1" lang="en-US" altLang="ko-KR" sz="4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kumimoji="1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대학교 대학원 안경광학과</a:t>
            </a:r>
            <a:r>
              <a:rPr kumimoji="1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kumimoji="1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대학교 안경광학과</a:t>
            </a:r>
            <a:endParaRPr kumimoji="1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CA41781-81D0-479F-BC9B-A08163D079A6}"/>
              </a:ext>
            </a:extLst>
          </p:cNvPr>
          <p:cNvSpPr/>
          <p:nvPr/>
        </p:nvSpPr>
        <p:spPr bwMode="auto">
          <a:xfrm>
            <a:off x="31323630" y="21568850"/>
            <a:ext cx="10760088" cy="439690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222020AB-E308-561D-6589-86AF5E89265B}"/>
              </a:ext>
            </a:extLst>
          </p:cNvPr>
          <p:cNvGrpSpPr/>
          <p:nvPr/>
        </p:nvGrpSpPr>
        <p:grpSpPr>
          <a:xfrm>
            <a:off x="646508" y="5352191"/>
            <a:ext cx="9544492" cy="6270135"/>
            <a:chOff x="646508" y="5352191"/>
            <a:chExt cx="9544492" cy="6270135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447D31F2-F027-5460-CB42-EF1B64DFE0D4}"/>
                </a:ext>
              </a:extLst>
            </p:cNvPr>
            <p:cNvGrpSpPr/>
            <p:nvPr/>
          </p:nvGrpSpPr>
          <p:grpSpPr>
            <a:xfrm>
              <a:off x="646508" y="5352191"/>
              <a:ext cx="9544492" cy="944962"/>
              <a:chOff x="646508" y="5352191"/>
              <a:chExt cx="9544492" cy="944962"/>
            </a:xfrm>
          </p:grpSpPr>
          <p:pic>
            <p:nvPicPr>
              <p:cNvPr id="31" name="그림 30">
                <a:extLst>
                  <a:ext uri="{FF2B5EF4-FFF2-40B4-BE49-F238E27FC236}">
                    <a16:creationId xmlns:a16="http://schemas.microsoft.com/office/drawing/2014/main" id="{47695C64-5804-0898-C15A-E9D9BA5F82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1269" y="5352191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35" name="자유형: 도형 34">
                <a:extLst>
                  <a:ext uri="{FF2B5EF4-FFF2-40B4-BE49-F238E27FC236}">
                    <a16:creationId xmlns:a16="http://schemas.microsoft.com/office/drawing/2014/main" id="{6DFC67A7-89AF-DDD7-6185-57C639FCBFAB}"/>
                  </a:ext>
                </a:extLst>
              </p:cNvPr>
              <p:cNvSpPr/>
              <p:nvPr/>
            </p:nvSpPr>
            <p:spPr bwMode="auto">
              <a:xfrm>
                <a:off x="646508" y="5358040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목 적</a:t>
                </a:r>
              </a:p>
            </p:txBody>
          </p:sp>
        </p:grp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6440A011-C307-4325-92E2-8756D8F0D869}"/>
                </a:ext>
              </a:extLst>
            </p:cNvPr>
            <p:cNvSpPr/>
            <p:nvPr/>
          </p:nvSpPr>
          <p:spPr bwMode="auto">
            <a:xfrm>
              <a:off x="688250" y="6510326"/>
              <a:ext cx="9498191" cy="5112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  <a:endParaRPr kumimoji="1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</p:txBody>
        </p:sp>
      </p:grp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E726AD5-56C9-440E-A2F5-20B225C28645}"/>
              </a:ext>
            </a:extLst>
          </p:cNvPr>
          <p:cNvSpPr/>
          <p:nvPr/>
        </p:nvSpPr>
        <p:spPr bwMode="auto">
          <a:xfrm>
            <a:off x="10929594" y="5500904"/>
            <a:ext cx="10508702" cy="148477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25631306-958B-FA97-A908-0927CE70337A}"/>
              </a:ext>
            </a:extLst>
          </p:cNvPr>
          <p:cNvGrpSpPr/>
          <p:nvPr/>
        </p:nvGrpSpPr>
        <p:grpSpPr>
          <a:xfrm>
            <a:off x="646119" y="11878536"/>
            <a:ext cx="9544881" cy="8470127"/>
            <a:chOff x="646119" y="11878536"/>
            <a:chExt cx="9544881" cy="8470127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017462FF-8C02-B6C0-9455-A3344CF13882}"/>
                </a:ext>
              </a:extLst>
            </p:cNvPr>
            <p:cNvGrpSpPr/>
            <p:nvPr/>
          </p:nvGrpSpPr>
          <p:grpSpPr>
            <a:xfrm>
              <a:off x="646119" y="11878536"/>
              <a:ext cx="9544881" cy="953232"/>
              <a:chOff x="646119" y="11878536"/>
              <a:chExt cx="9544881" cy="953232"/>
            </a:xfrm>
          </p:grpSpPr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36835C43-CEB8-7D45-4F15-AA3E77BD2C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46119" y="11886806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39" name="자유형: 도형 38">
                <a:extLst>
                  <a:ext uri="{FF2B5EF4-FFF2-40B4-BE49-F238E27FC236}">
                    <a16:creationId xmlns:a16="http://schemas.microsoft.com/office/drawing/2014/main" id="{96B1753D-9064-58A1-57F1-FC0EC22AE347}"/>
                  </a:ext>
                </a:extLst>
              </p:cNvPr>
              <p:cNvSpPr/>
              <p:nvPr/>
            </p:nvSpPr>
            <p:spPr bwMode="auto">
              <a:xfrm>
                <a:off x="646508" y="1187853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대상 및 방법</a:t>
                </a:r>
              </a:p>
            </p:txBody>
          </p:sp>
        </p:grpSp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FBDEE4F2-18E5-BE4B-BC99-802516ABA568}"/>
                </a:ext>
              </a:extLst>
            </p:cNvPr>
            <p:cNvSpPr/>
            <p:nvPr/>
          </p:nvSpPr>
          <p:spPr bwMode="auto">
            <a:xfrm>
              <a:off x="688250" y="13030333"/>
              <a:ext cx="9498191" cy="731833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2D882E8-51E0-C25F-CC84-F7CF728CC26F}"/>
              </a:ext>
            </a:extLst>
          </p:cNvPr>
          <p:cNvGrpSpPr/>
          <p:nvPr/>
        </p:nvGrpSpPr>
        <p:grpSpPr>
          <a:xfrm>
            <a:off x="646508" y="20756901"/>
            <a:ext cx="9544492" cy="9774716"/>
            <a:chOff x="646508" y="20756901"/>
            <a:chExt cx="9544492" cy="9774716"/>
          </a:xfrm>
        </p:grpSpPr>
        <p:sp>
          <p:nvSpPr>
            <p:cNvPr id="44" name="자유형: 도형 43">
              <a:extLst>
                <a:ext uri="{FF2B5EF4-FFF2-40B4-BE49-F238E27FC236}">
                  <a16:creationId xmlns:a16="http://schemas.microsoft.com/office/drawing/2014/main" id="{060E118F-B7E2-62D7-E4BC-91BEAADAF4BA}"/>
                </a:ext>
              </a:extLst>
            </p:cNvPr>
            <p:cNvSpPr/>
            <p:nvPr/>
          </p:nvSpPr>
          <p:spPr bwMode="auto">
            <a:xfrm>
              <a:off x="646508" y="20756901"/>
              <a:ext cx="9544492" cy="939113"/>
            </a:xfrm>
            <a:custGeom>
              <a:avLst/>
              <a:gdLst>
                <a:gd name="connsiteX0" fmla="*/ 0 w 9544492"/>
                <a:gd name="connsiteY0" fmla="*/ 0 h 939113"/>
                <a:gd name="connsiteX1" fmla="*/ 9544492 w 9544492"/>
                <a:gd name="connsiteY1" fmla="*/ 0 h 939113"/>
                <a:gd name="connsiteX2" fmla="*/ 9544492 w 9544492"/>
                <a:gd name="connsiteY2" fmla="*/ 1 h 939113"/>
                <a:gd name="connsiteX3" fmla="*/ 9544491 w 9544492"/>
                <a:gd name="connsiteY3" fmla="*/ 2 h 939113"/>
                <a:gd name="connsiteX4" fmla="*/ 8197482 w 9544492"/>
                <a:gd name="connsiteY4" fmla="*/ 939113 h 939113"/>
                <a:gd name="connsiteX5" fmla="*/ 0 w 9544492"/>
                <a:gd name="connsiteY5" fmla="*/ 939113 h 93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44492" h="939113">
                  <a:moveTo>
                    <a:pt x="0" y="0"/>
                  </a:moveTo>
                  <a:lnTo>
                    <a:pt x="9544492" y="0"/>
                  </a:lnTo>
                  <a:lnTo>
                    <a:pt x="9544492" y="1"/>
                  </a:lnTo>
                  <a:lnTo>
                    <a:pt x="9544491" y="2"/>
                  </a:lnTo>
                  <a:lnTo>
                    <a:pt x="8197482" y="939113"/>
                  </a:lnTo>
                  <a:lnTo>
                    <a:pt x="0" y="939113"/>
                  </a:lnTo>
                  <a:close/>
                </a:path>
              </a:pathLst>
            </a:cu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결과 및 고찰</a:t>
              </a:r>
            </a:p>
          </p:txBody>
        </p:sp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1F5C5F07-DE4F-343F-12DF-7F0203B26711}"/>
                </a:ext>
              </a:extLst>
            </p:cNvPr>
            <p:cNvSpPr/>
            <p:nvPr/>
          </p:nvSpPr>
          <p:spPr bwMode="auto">
            <a:xfrm>
              <a:off x="646508" y="21909093"/>
              <a:ext cx="9498191" cy="862252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EBE48EED-DAC5-DC9A-8F84-90B3BBE48A3F}"/>
              </a:ext>
            </a:extLst>
          </p:cNvPr>
          <p:cNvGrpSpPr/>
          <p:nvPr/>
        </p:nvGrpSpPr>
        <p:grpSpPr>
          <a:xfrm>
            <a:off x="11405558" y="20790966"/>
            <a:ext cx="9549747" cy="4923243"/>
            <a:chOff x="11405558" y="20790966"/>
            <a:chExt cx="9549747" cy="4923243"/>
          </a:xfrm>
        </p:grpSpPr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B933A8AC-7EFE-0401-FE33-792201E7F846}"/>
                </a:ext>
              </a:extLst>
            </p:cNvPr>
            <p:cNvGrpSpPr/>
            <p:nvPr/>
          </p:nvGrpSpPr>
          <p:grpSpPr>
            <a:xfrm>
              <a:off x="11405558" y="20790966"/>
              <a:ext cx="9549747" cy="954494"/>
              <a:chOff x="11405558" y="20790966"/>
              <a:chExt cx="9549747" cy="954494"/>
            </a:xfrm>
          </p:grpSpPr>
          <p:pic>
            <p:nvPicPr>
              <p:cNvPr id="22" name="그림 21">
                <a:extLst>
                  <a:ext uri="{FF2B5EF4-FFF2-40B4-BE49-F238E27FC236}">
                    <a16:creationId xmlns:a16="http://schemas.microsoft.com/office/drawing/2014/main" id="{20B810D9-6B78-9DFF-0A54-4FBDD09805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1405558" y="20790966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48" name="자유형: 도형 47">
                <a:extLst>
                  <a:ext uri="{FF2B5EF4-FFF2-40B4-BE49-F238E27FC236}">
                    <a16:creationId xmlns:a16="http://schemas.microsoft.com/office/drawing/2014/main" id="{477B2A63-F6E6-F22F-2D32-27713AD10E5E}"/>
                  </a:ext>
                </a:extLst>
              </p:cNvPr>
              <p:cNvSpPr/>
              <p:nvPr/>
            </p:nvSpPr>
            <p:spPr bwMode="auto">
              <a:xfrm>
                <a:off x="11410813" y="20806347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결론</a:t>
                </a:r>
              </a:p>
            </p:txBody>
          </p:sp>
        </p:grp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AC30DB02-51AF-7558-1255-3E96E4030FFD}"/>
                </a:ext>
              </a:extLst>
            </p:cNvPr>
            <p:cNvSpPr/>
            <p:nvPr/>
          </p:nvSpPr>
          <p:spPr bwMode="auto">
            <a:xfrm>
              <a:off x="11411699" y="21934209"/>
              <a:ext cx="9498191" cy="3780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E67F35DD-798D-71C7-D1CA-063F11659CFD}"/>
              </a:ext>
            </a:extLst>
          </p:cNvPr>
          <p:cNvGrpSpPr/>
          <p:nvPr/>
        </p:nvGrpSpPr>
        <p:grpSpPr>
          <a:xfrm>
            <a:off x="11405558" y="26164282"/>
            <a:ext cx="9550633" cy="4423117"/>
            <a:chOff x="11405558" y="26164282"/>
            <a:chExt cx="9550633" cy="4423117"/>
          </a:xfrm>
        </p:grpSpPr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ABD3245D-762F-F68F-FE83-9FA1C34C4D27}"/>
                </a:ext>
              </a:extLst>
            </p:cNvPr>
            <p:cNvGrpSpPr/>
            <p:nvPr/>
          </p:nvGrpSpPr>
          <p:grpSpPr>
            <a:xfrm>
              <a:off x="11405558" y="26164282"/>
              <a:ext cx="9550633" cy="953931"/>
              <a:chOff x="11405558" y="26164282"/>
              <a:chExt cx="9550633" cy="953931"/>
            </a:xfrm>
          </p:grpSpPr>
          <p:pic>
            <p:nvPicPr>
              <p:cNvPr id="26" name="그림 25">
                <a:extLst>
                  <a:ext uri="{FF2B5EF4-FFF2-40B4-BE49-F238E27FC236}">
                    <a16:creationId xmlns:a16="http://schemas.microsoft.com/office/drawing/2014/main" id="{80CCBCD5-B9A2-5D5D-220B-2E38DE6AD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1405558" y="26173251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52" name="자유형: 도형 51">
                <a:extLst>
                  <a:ext uri="{FF2B5EF4-FFF2-40B4-BE49-F238E27FC236}">
                    <a16:creationId xmlns:a16="http://schemas.microsoft.com/office/drawing/2014/main" id="{67A9C92F-79D6-05AC-3125-DF27BEC4A4D4}"/>
                  </a:ext>
                </a:extLst>
              </p:cNvPr>
              <p:cNvSpPr/>
              <p:nvPr/>
            </p:nvSpPr>
            <p:spPr bwMode="auto">
              <a:xfrm>
                <a:off x="11411699" y="26164282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참고문헌</a:t>
                </a:r>
              </a:p>
            </p:txBody>
          </p:sp>
        </p:grp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A0BAB4B4-005F-BAF2-E264-F4B2EC326394}"/>
                </a:ext>
              </a:extLst>
            </p:cNvPr>
            <p:cNvSpPr/>
            <p:nvPr/>
          </p:nvSpPr>
          <p:spPr bwMode="auto">
            <a:xfrm>
              <a:off x="11411698" y="27311399"/>
              <a:ext cx="9498191" cy="327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[1]</a:t>
              </a:r>
            </a:p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[2] </a:t>
              </a:r>
            </a:p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[3] </a:t>
              </a:r>
            </a:p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[4]</a:t>
              </a:r>
            </a:p>
          </p:txBody>
        </p:sp>
      </p:grp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D7B98DB4-96FA-7E4C-7B32-C5EC30C052F3}"/>
              </a:ext>
            </a:extLst>
          </p:cNvPr>
          <p:cNvSpPr/>
          <p:nvPr/>
        </p:nvSpPr>
        <p:spPr bwMode="auto">
          <a:xfrm>
            <a:off x="11411697" y="5485342"/>
            <a:ext cx="9498191" cy="1484775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본문 서술</a:t>
            </a:r>
          </a:p>
        </p:txBody>
      </p:sp>
      <p:pic>
        <p:nvPicPr>
          <p:cNvPr id="64" name="Picture 3">
            <a:extLst>
              <a:ext uri="{FF2B5EF4-FFF2-40B4-BE49-F238E27FC236}">
                <a16:creationId xmlns:a16="http://schemas.microsoft.com/office/drawing/2014/main" id="{2DDA8BEA-3C4A-84EC-A1EC-974FBEF00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4379" y="687457"/>
            <a:ext cx="2806279" cy="2836814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853392"/>
      </p:ext>
    </p:extLst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2691</TotalTime>
  <Words>56</Words>
  <Application>Microsoft Office PowerPoint</Application>
  <PresentationFormat>사용자 지정</PresentationFormat>
  <Paragraphs>19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함초롬돋움</vt:lpstr>
      <vt:lpstr>1_기본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SAMSUNG</cp:lastModifiedBy>
  <cp:revision>229</cp:revision>
  <dcterms:created xsi:type="dcterms:W3CDTF">2007-11-27T23:16:29Z</dcterms:created>
  <dcterms:modified xsi:type="dcterms:W3CDTF">2025-10-27T01:25:30Z</dcterms:modified>
</cp:coreProperties>
</file>