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8" r:id="rId2"/>
    <p:sldId id="259" r:id="rId3"/>
  </p:sldIdLst>
  <p:sldSz cx="21599525" cy="32399288"/>
  <p:notesSz cx="6858000" cy="9144000"/>
  <p:embeddedFontLst>
    <p:embeddedFont>
      <p:font typeface="HY헤드라인M" panose="02030600000101010101" pitchFamily="18" charset="-127"/>
      <p:regular r:id="rId4"/>
    </p:embeddedFont>
    <p:embeddedFont>
      <p:font typeface="Calibri Light" panose="020F0302020204030204" pitchFamily="34" charset="0"/>
      <p:regular r:id="rId5"/>
      <p:italic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맑은 고딕" panose="020B0503020000020004" pitchFamily="50" charset="-127"/>
      <p:regular r:id="rId11"/>
      <p:bold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182" userDrawn="1">
          <p15:clr>
            <a:srgbClr val="A4A3A4"/>
          </p15:clr>
        </p15:guide>
        <p15:guide id="2" pos="68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24" d="100"/>
          <a:sy n="24" d="100"/>
        </p:scale>
        <p:origin x="642" y="42"/>
      </p:cViewPr>
      <p:guideLst>
        <p:guide orient="horz" pos="10182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5302386"/>
            <a:ext cx="18359596" cy="11279752"/>
          </a:xfrm>
        </p:spPr>
        <p:txBody>
          <a:bodyPr anchor="b"/>
          <a:lstStyle>
            <a:lvl1pPr algn="ctr">
              <a:defRPr sz="1417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7017128"/>
            <a:ext cx="16199644" cy="7822326"/>
          </a:xfr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52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96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724962"/>
            <a:ext cx="4657398" cy="2745689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724962"/>
            <a:ext cx="13702199" cy="2745689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616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98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8077332"/>
            <a:ext cx="18629590" cy="13477201"/>
          </a:xfrm>
        </p:spPr>
        <p:txBody>
          <a:bodyPr anchor="b"/>
          <a:lstStyle>
            <a:lvl1pPr>
              <a:defRPr sz="1417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21682033"/>
            <a:ext cx="18629590" cy="7087342"/>
          </a:xfr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385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8624810"/>
            <a:ext cx="9179798" cy="2055705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8624810"/>
            <a:ext cx="9179798" cy="2055705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647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724969"/>
            <a:ext cx="18629590" cy="62623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7942328"/>
            <a:ext cx="9137610" cy="3892412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11834740"/>
            <a:ext cx="9137610" cy="174071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7942328"/>
            <a:ext cx="9182611" cy="3892412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11834740"/>
            <a:ext cx="9182611" cy="174071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191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719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804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04" userDrawn="1">
          <p15:clr>
            <a:srgbClr val="FBAE40"/>
          </p15:clr>
        </p15:guide>
        <p15:guide id="2" pos="680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159952"/>
            <a:ext cx="6966409" cy="755983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4664905"/>
            <a:ext cx="10934760" cy="23024494"/>
          </a:xfr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719786"/>
            <a:ext cx="6966409" cy="18007107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218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159952"/>
            <a:ext cx="6966409" cy="755983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4664905"/>
            <a:ext cx="10934760" cy="23024494"/>
          </a:xfrm>
        </p:spPr>
        <p:txBody>
          <a:bodyPr anchor="t"/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719786"/>
            <a:ext cx="6966409" cy="18007107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93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724969"/>
            <a:ext cx="18629590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624810"/>
            <a:ext cx="18629590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96B32-F031-4CC4-9880-9BC1DB28ED09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30029347"/>
            <a:ext cx="4859893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52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59996" rtl="0" eaLnBrk="1" latinLnBrk="1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1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04" userDrawn="1">
          <p15:clr>
            <a:srgbClr val="F26B43"/>
          </p15:clr>
        </p15:guide>
        <p15:guide id="2" pos="680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9CD5F0A7-F905-48F5-2BA7-9B8E9ADDCC00}"/>
              </a:ext>
            </a:extLst>
          </p:cNvPr>
          <p:cNvSpPr/>
          <p:nvPr/>
        </p:nvSpPr>
        <p:spPr>
          <a:xfrm>
            <a:off x="0" y="0"/>
            <a:ext cx="21599525" cy="4320000"/>
          </a:xfrm>
          <a:prstGeom prst="snip1Rect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사각형: 잘린 한쪽 모서리 4">
            <a:extLst>
              <a:ext uri="{FF2B5EF4-FFF2-40B4-BE49-F238E27FC236}">
                <a16:creationId xmlns:a16="http://schemas.microsoft.com/office/drawing/2014/main" id="{EE075000-3EFE-180E-6F6D-AC8F90A894A3}"/>
              </a:ext>
            </a:extLst>
          </p:cNvPr>
          <p:cNvSpPr/>
          <p:nvPr/>
        </p:nvSpPr>
        <p:spPr>
          <a:xfrm>
            <a:off x="0" y="30959288"/>
            <a:ext cx="21599525" cy="1440000"/>
          </a:xfrm>
          <a:prstGeom prst="snip1Rect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400" dirty="0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2025</a:t>
            </a:r>
            <a:r>
              <a:rPr lang="ko-KR" altLang="en-US" sz="5400" dirty="0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년 대한시과학회 </a:t>
            </a:r>
            <a:r>
              <a:rPr lang="en-US" altLang="ko-KR" sz="5400" dirty="0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· </a:t>
            </a:r>
            <a:r>
              <a:rPr lang="ko-KR" altLang="en-US" sz="5400" dirty="0" err="1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한국안광학회</a:t>
            </a:r>
            <a:r>
              <a:rPr lang="ko-KR" altLang="en-US" sz="5400" dirty="0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 공동학술대회</a:t>
            </a: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9C5CB825-BF60-3F5F-93E5-54BCAA96A674}"/>
              </a:ext>
            </a:extLst>
          </p:cNvPr>
          <p:cNvGrpSpPr/>
          <p:nvPr/>
        </p:nvGrpSpPr>
        <p:grpSpPr>
          <a:xfrm>
            <a:off x="714374" y="6236788"/>
            <a:ext cx="9512400" cy="4140000"/>
            <a:chOff x="714374" y="7553643"/>
            <a:chExt cx="9512400" cy="4140000"/>
          </a:xfrm>
        </p:grpSpPr>
        <p:sp>
          <p:nvSpPr>
            <p:cNvPr id="83" name="직사각형 82">
              <a:extLst>
                <a:ext uri="{FF2B5EF4-FFF2-40B4-BE49-F238E27FC236}">
                  <a16:creationId xmlns:a16="http://schemas.microsoft.com/office/drawing/2014/main" id="{96BA12AB-5D73-9BE0-4ADB-3CCE66A4DE85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82" name="직사각형 81">
              <a:extLst>
                <a:ext uri="{FF2B5EF4-FFF2-40B4-BE49-F238E27FC236}">
                  <a16:creationId xmlns:a16="http://schemas.microsoft.com/office/drawing/2014/main" id="{D1C4FFB6-E818-8868-AC9A-9E7A23A2D8DB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0526B7EE-6A6A-E9E6-610A-EA3B75BFEA34}"/>
              </a:ext>
            </a:extLst>
          </p:cNvPr>
          <p:cNvGrpSpPr/>
          <p:nvPr/>
        </p:nvGrpSpPr>
        <p:grpSpPr>
          <a:xfrm>
            <a:off x="714374" y="12025233"/>
            <a:ext cx="9512400" cy="6977706"/>
            <a:chOff x="714374" y="7553643"/>
            <a:chExt cx="9512400" cy="4073280"/>
          </a:xfrm>
        </p:grpSpPr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5A7382BC-5604-3603-9F88-A2C66802106F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581F7AB-FC74-5D9C-38EF-AEF57334E267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24E3FC24-F640-BEAC-3828-7D0E32DA6D86}"/>
              </a:ext>
            </a:extLst>
          </p:cNvPr>
          <p:cNvGrpSpPr/>
          <p:nvPr/>
        </p:nvGrpSpPr>
        <p:grpSpPr>
          <a:xfrm>
            <a:off x="714374" y="10569126"/>
            <a:ext cx="9512400" cy="1592400"/>
            <a:chOff x="714374" y="6122193"/>
            <a:chExt cx="9512400" cy="1592400"/>
          </a:xfrm>
        </p:grpSpPr>
        <p:sp>
          <p:nvSpPr>
            <p:cNvPr id="29" name="물결 28">
              <a:extLst>
                <a:ext uri="{FF2B5EF4-FFF2-40B4-BE49-F238E27FC236}">
                  <a16:creationId xmlns:a16="http://schemas.microsoft.com/office/drawing/2014/main" id="{D3A4E32F-C50F-445B-4D51-8D0364D49868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A8D8DF4F-CAA0-D4A3-4AAA-9AA0A63EC634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</a:endParaRPr>
            </a:p>
          </p:txBody>
        </p:sp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6C800922-64CA-6F3B-5D28-D0E05D8372B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32" name="물결 31">
              <a:extLst>
                <a:ext uri="{FF2B5EF4-FFF2-40B4-BE49-F238E27FC236}">
                  <a16:creationId xmlns:a16="http://schemas.microsoft.com/office/drawing/2014/main" id="{5065ACFB-22F2-4A0F-22A9-3FE2E492A0CC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연구방법</a:t>
              </a: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D1830027-79E0-B884-AE2C-E733B8018B6D}"/>
              </a:ext>
            </a:extLst>
          </p:cNvPr>
          <p:cNvGrpSpPr/>
          <p:nvPr/>
        </p:nvGrpSpPr>
        <p:grpSpPr>
          <a:xfrm>
            <a:off x="714374" y="20655785"/>
            <a:ext cx="9512400" cy="10121821"/>
            <a:chOff x="714374" y="20655785"/>
            <a:chExt cx="9512400" cy="10121821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04D1C541-5F6A-F80D-0EFE-25EBBC2A16AB}"/>
                </a:ext>
              </a:extLst>
            </p:cNvPr>
            <p:cNvSpPr/>
            <p:nvPr/>
          </p:nvSpPr>
          <p:spPr>
            <a:xfrm>
              <a:off x="866774" y="20841606"/>
              <a:ext cx="9360000" cy="9936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3ADFC3FE-DC9D-0766-BD8D-61F75E48DF7A}"/>
                </a:ext>
              </a:extLst>
            </p:cNvPr>
            <p:cNvSpPr/>
            <p:nvPr/>
          </p:nvSpPr>
          <p:spPr>
            <a:xfrm>
              <a:off x="714374" y="20655785"/>
              <a:ext cx="9360000" cy="99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BA605D8E-BDD9-E9FD-6691-8EC0CA3612AC}"/>
              </a:ext>
            </a:extLst>
          </p:cNvPr>
          <p:cNvGrpSpPr/>
          <p:nvPr/>
        </p:nvGrpSpPr>
        <p:grpSpPr>
          <a:xfrm>
            <a:off x="714374" y="19220076"/>
            <a:ext cx="9512400" cy="1592400"/>
            <a:chOff x="714374" y="20522418"/>
            <a:chExt cx="9512400" cy="1592400"/>
          </a:xfrm>
        </p:grpSpPr>
        <p:sp>
          <p:nvSpPr>
            <p:cNvPr id="40" name="물결 39">
              <a:extLst>
                <a:ext uri="{FF2B5EF4-FFF2-40B4-BE49-F238E27FC236}">
                  <a16:creationId xmlns:a16="http://schemas.microsoft.com/office/drawing/2014/main" id="{435B695D-57D6-B92C-7B6F-9E70273F354D}"/>
                </a:ext>
              </a:extLst>
            </p:cNvPr>
            <p:cNvSpPr/>
            <p:nvPr/>
          </p:nvSpPr>
          <p:spPr>
            <a:xfrm>
              <a:off x="1600120" y="20674818"/>
              <a:ext cx="7919689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1" name="사각형: 둥근 모서리 40">
              <a:extLst>
                <a:ext uri="{FF2B5EF4-FFF2-40B4-BE49-F238E27FC236}">
                  <a16:creationId xmlns:a16="http://schemas.microsoft.com/office/drawing/2014/main" id="{D5616577-B0E7-8C4D-1939-21ACD66C7B71}"/>
                </a:ext>
              </a:extLst>
            </p:cNvPr>
            <p:cNvSpPr/>
            <p:nvPr/>
          </p:nvSpPr>
          <p:spPr>
            <a:xfrm>
              <a:off x="866774" y="21124818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42" name="사각형: 둥근 모서리 41">
              <a:extLst>
                <a:ext uri="{FF2B5EF4-FFF2-40B4-BE49-F238E27FC236}">
                  <a16:creationId xmlns:a16="http://schemas.microsoft.com/office/drawing/2014/main" id="{354A8D33-1B3F-30DA-38FD-5A2AE55192AD}"/>
                </a:ext>
              </a:extLst>
            </p:cNvPr>
            <p:cNvSpPr/>
            <p:nvPr/>
          </p:nvSpPr>
          <p:spPr>
            <a:xfrm>
              <a:off x="714374" y="20972418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43" name="물결 42">
              <a:extLst>
                <a:ext uri="{FF2B5EF4-FFF2-40B4-BE49-F238E27FC236}">
                  <a16:creationId xmlns:a16="http://schemas.microsoft.com/office/drawing/2014/main" id="{A6EB625E-1EA0-7217-AFB6-96FED758B281}"/>
                </a:ext>
              </a:extLst>
            </p:cNvPr>
            <p:cNvSpPr/>
            <p:nvPr/>
          </p:nvSpPr>
          <p:spPr>
            <a:xfrm>
              <a:off x="1447720" y="20522418"/>
              <a:ext cx="7919689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연구결과</a:t>
              </a: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E68918F6-DA6C-C0F7-572C-07B5BB00D535}"/>
              </a:ext>
            </a:extLst>
          </p:cNvPr>
          <p:cNvGrpSpPr/>
          <p:nvPr/>
        </p:nvGrpSpPr>
        <p:grpSpPr>
          <a:xfrm>
            <a:off x="11498768" y="4803761"/>
            <a:ext cx="9512400" cy="5508000"/>
            <a:chOff x="714374" y="7553643"/>
            <a:chExt cx="9512400" cy="4097323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3CB2D559-59BB-D2E7-5134-C2520789B3FF}"/>
                </a:ext>
              </a:extLst>
            </p:cNvPr>
            <p:cNvSpPr/>
            <p:nvPr/>
          </p:nvSpPr>
          <p:spPr>
            <a:xfrm>
              <a:off x="866774" y="7663366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B1F96825-8342-562F-AEB5-670EDB7511F6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8359C680-CDCA-D271-E03F-AF31AE591436}"/>
              </a:ext>
            </a:extLst>
          </p:cNvPr>
          <p:cNvGrpSpPr/>
          <p:nvPr/>
        </p:nvGrpSpPr>
        <p:grpSpPr>
          <a:xfrm>
            <a:off x="11498768" y="12025233"/>
            <a:ext cx="9512400" cy="6977706"/>
            <a:chOff x="714374" y="7553643"/>
            <a:chExt cx="9512400" cy="4073280"/>
          </a:xfrm>
        </p:grpSpPr>
        <p:sp>
          <p:nvSpPr>
            <p:cNvPr id="115" name="직사각형 114">
              <a:extLst>
                <a:ext uri="{FF2B5EF4-FFF2-40B4-BE49-F238E27FC236}">
                  <a16:creationId xmlns:a16="http://schemas.microsoft.com/office/drawing/2014/main" id="{E039991D-0A1B-1592-7008-250FFA5A160B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16" name="직사각형 115">
              <a:extLst>
                <a:ext uri="{FF2B5EF4-FFF2-40B4-BE49-F238E27FC236}">
                  <a16:creationId xmlns:a16="http://schemas.microsoft.com/office/drawing/2014/main" id="{9DC565C5-6D28-624F-0E2B-1939F2BF3433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F3739829-7FB0-B813-CB23-D3652FF140F7}"/>
              </a:ext>
            </a:extLst>
          </p:cNvPr>
          <p:cNvGrpSpPr/>
          <p:nvPr/>
        </p:nvGrpSpPr>
        <p:grpSpPr>
          <a:xfrm>
            <a:off x="11499368" y="20655787"/>
            <a:ext cx="9511200" cy="5112000"/>
            <a:chOff x="714374" y="7553643"/>
            <a:chExt cx="9512400" cy="4140000"/>
          </a:xfrm>
        </p:grpSpPr>
        <p:sp>
          <p:nvSpPr>
            <p:cNvPr id="118" name="직사각형 117">
              <a:extLst>
                <a:ext uri="{FF2B5EF4-FFF2-40B4-BE49-F238E27FC236}">
                  <a16:creationId xmlns:a16="http://schemas.microsoft.com/office/drawing/2014/main" id="{3D8E63BF-0F63-35FA-6EE5-D355D371B33B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19" name="직사각형 118">
              <a:extLst>
                <a:ext uri="{FF2B5EF4-FFF2-40B4-BE49-F238E27FC236}">
                  <a16:creationId xmlns:a16="http://schemas.microsoft.com/office/drawing/2014/main" id="{581A7164-5960-8AD1-E22B-735209E8F312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912DF88E-2E86-A4E8-204D-C94DFD73ED7B}"/>
              </a:ext>
            </a:extLst>
          </p:cNvPr>
          <p:cNvGrpSpPr/>
          <p:nvPr/>
        </p:nvGrpSpPr>
        <p:grpSpPr>
          <a:xfrm>
            <a:off x="11498768" y="10569126"/>
            <a:ext cx="9512400" cy="1592400"/>
            <a:chOff x="714374" y="6122193"/>
            <a:chExt cx="9512400" cy="1592400"/>
          </a:xfrm>
        </p:grpSpPr>
        <p:sp>
          <p:nvSpPr>
            <p:cNvPr id="51" name="물결 50">
              <a:extLst>
                <a:ext uri="{FF2B5EF4-FFF2-40B4-BE49-F238E27FC236}">
                  <a16:creationId xmlns:a16="http://schemas.microsoft.com/office/drawing/2014/main" id="{085E8DB9-6CD8-4E72-58D2-3517E7AB2C33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420E5BC5-6324-89F1-EEF8-DA6184B916DD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53" name="사각형: 둥근 모서리 52">
              <a:extLst>
                <a:ext uri="{FF2B5EF4-FFF2-40B4-BE49-F238E27FC236}">
                  <a16:creationId xmlns:a16="http://schemas.microsoft.com/office/drawing/2014/main" id="{B820A94F-8849-F6A9-6CC5-68894D260E73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54" name="물결 53">
              <a:extLst>
                <a:ext uri="{FF2B5EF4-FFF2-40B4-BE49-F238E27FC236}">
                  <a16:creationId xmlns:a16="http://schemas.microsoft.com/office/drawing/2014/main" id="{A22D4F85-09CA-BFEC-3FAF-0CEFBF8C06ED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고찰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E3F65B20-1EA3-F4E0-4253-257BD01A9859}"/>
              </a:ext>
            </a:extLst>
          </p:cNvPr>
          <p:cNvGrpSpPr/>
          <p:nvPr/>
        </p:nvGrpSpPr>
        <p:grpSpPr>
          <a:xfrm>
            <a:off x="11498768" y="19220076"/>
            <a:ext cx="9512400" cy="1592400"/>
            <a:chOff x="714374" y="6122193"/>
            <a:chExt cx="9512400" cy="1592400"/>
          </a:xfrm>
        </p:grpSpPr>
        <p:sp>
          <p:nvSpPr>
            <p:cNvPr id="62" name="물결 61">
              <a:extLst>
                <a:ext uri="{FF2B5EF4-FFF2-40B4-BE49-F238E27FC236}">
                  <a16:creationId xmlns:a16="http://schemas.microsoft.com/office/drawing/2014/main" id="{6E92DA38-6A90-FA87-CF70-FF8FB5F3B470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3" name="사각형: 둥근 모서리 62">
              <a:extLst>
                <a:ext uri="{FF2B5EF4-FFF2-40B4-BE49-F238E27FC236}">
                  <a16:creationId xmlns:a16="http://schemas.microsoft.com/office/drawing/2014/main" id="{962166C5-6C91-89E0-FD96-8512D0C90576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64" name="사각형: 둥근 모서리 63">
              <a:extLst>
                <a:ext uri="{FF2B5EF4-FFF2-40B4-BE49-F238E27FC236}">
                  <a16:creationId xmlns:a16="http://schemas.microsoft.com/office/drawing/2014/main" id="{1C1E4958-36F4-FD6B-EBCD-4D6DF4BD0A2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65" name="물결 64">
              <a:extLst>
                <a:ext uri="{FF2B5EF4-FFF2-40B4-BE49-F238E27FC236}">
                  <a16:creationId xmlns:a16="http://schemas.microsoft.com/office/drawing/2014/main" id="{28E2F5CB-3829-5C31-5951-8DC62CCBCD06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결론</a:t>
              </a:r>
            </a:p>
          </p:txBody>
        </p: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CEB10957-8005-D799-1DB3-EAF80F221E58}"/>
              </a:ext>
            </a:extLst>
          </p:cNvPr>
          <p:cNvGrpSpPr/>
          <p:nvPr/>
        </p:nvGrpSpPr>
        <p:grpSpPr>
          <a:xfrm>
            <a:off x="11498768" y="27573606"/>
            <a:ext cx="9512400" cy="3204000"/>
            <a:chOff x="714374" y="7553643"/>
            <a:chExt cx="9512400" cy="4265185"/>
          </a:xfrm>
        </p:grpSpPr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E5A8B6BE-7F0E-772E-B714-E5317A0C8734}"/>
                </a:ext>
              </a:extLst>
            </p:cNvPr>
            <p:cNvSpPr/>
            <p:nvPr/>
          </p:nvSpPr>
          <p:spPr>
            <a:xfrm>
              <a:off x="866774" y="7831228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22" name="직사각형 121">
              <a:extLst>
                <a:ext uri="{FF2B5EF4-FFF2-40B4-BE49-F238E27FC236}">
                  <a16:creationId xmlns:a16="http://schemas.microsoft.com/office/drawing/2014/main" id="{78AF1DA3-7348-293D-05E8-8C7BC6815BFC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【1】 </a:t>
              </a: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【2】 </a:t>
              </a: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【3】 </a:t>
              </a: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FC923A61-673F-54FC-655A-6D3861766AC6}"/>
              </a:ext>
            </a:extLst>
          </p:cNvPr>
          <p:cNvGrpSpPr/>
          <p:nvPr/>
        </p:nvGrpSpPr>
        <p:grpSpPr>
          <a:xfrm>
            <a:off x="11498768" y="26135076"/>
            <a:ext cx="9512400" cy="1592400"/>
            <a:chOff x="714374" y="6122193"/>
            <a:chExt cx="9512400" cy="1592400"/>
          </a:xfrm>
        </p:grpSpPr>
        <p:sp>
          <p:nvSpPr>
            <p:cNvPr id="74" name="물결 73">
              <a:extLst>
                <a:ext uri="{FF2B5EF4-FFF2-40B4-BE49-F238E27FC236}">
                  <a16:creationId xmlns:a16="http://schemas.microsoft.com/office/drawing/2014/main" id="{E1123A22-A7ED-8185-2A09-E522E6C94611}"/>
                </a:ext>
              </a:extLst>
            </p:cNvPr>
            <p:cNvSpPr/>
            <p:nvPr/>
          </p:nvSpPr>
          <p:spPr>
            <a:xfrm>
              <a:off x="1600120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5" name="사각형: 둥근 모서리 74">
              <a:extLst>
                <a:ext uri="{FF2B5EF4-FFF2-40B4-BE49-F238E27FC236}">
                  <a16:creationId xmlns:a16="http://schemas.microsoft.com/office/drawing/2014/main" id="{A6670042-D84C-B9F1-BB07-02888E5CD277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</a:endParaRPr>
            </a:p>
          </p:txBody>
        </p:sp>
        <p:sp>
          <p:nvSpPr>
            <p:cNvPr id="76" name="사각형: 둥근 모서리 75">
              <a:extLst>
                <a:ext uri="{FF2B5EF4-FFF2-40B4-BE49-F238E27FC236}">
                  <a16:creationId xmlns:a16="http://schemas.microsoft.com/office/drawing/2014/main" id="{22887B40-1BCE-DB5C-CDF9-05B7D366E4E2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77" name="물결 76">
              <a:extLst>
                <a:ext uri="{FF2B5EF4-FFF2-40B4-BE49-F238E27FC236}">
                  <a16:creationId xmlns:a16="http://schemas.microsoft.com/office/drawing/2014/main" id="{8304B677-E6F3-9A46-929C-A33EA308B4D4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참고문헌</a:t>
              </a: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946F8E6E-04C1-878A-3315-BB718A45BCA8}"/>
              </a:ext>
            </a:extLst>
          </p:cNvPr>
          <p:cNvGrpSpPr/>
          <p:nvPr/>
        </p:nvGrpSpPr>
        <p:grpSpPr>
          <a:xfrm>
            <a:off x="1799762" y="360000"/>
            <a:ext cx="18000000" cy="3289351"/>
            <a:chOff x="6245171" y="679910"/>
            <a:chExt cx="10080000" cy="3407745"/>
          </a:xfrm>
        </p:grpSpPr>
        <p:sp>
          <p:nvSpPr>
            <p:cNvPr id="9" name="부제목 2">
              <a:extLst>
                <a:ext uri="{FF2B5EF4-FFF2-40B4-BE49-F238E27FC236}">
                  <a16:creationId xmlns:a16="http://schemas.microsoft.com/office/drawing/2014/main" id="{1639268D-2B21-ECC2-1DC1-44C9C76125FB}"/>
                </a:ext>
              </a:extLst>
            </p:cNvPr>
            <p:cNvSpPr txBox="1">
              <a:spLocks/>
            </p:cNvSpPr>
            <p:nvPr/>
          </p:nvSpPr>
          <p:spPr>
            <a:xfrm>
              <a:off x="6965171" y="3187655"/>
              <a:ext cx="8640000" cy="900000"/>
            </a:xfrm>
            <a:prstGeom prst="rect">
              <a:avLst/>
            </a:prstGeom>
            <a:ln>
              <a:noFill/>
            </a:ln>
          </p:spPr>
          <p:txBody>
            <a:bodyPr anchor="ctr"/>
            <a:lstStyle>
              <a:lvl1pPr marL="0" indent="0" algn="ctr" defTabSz="2159996" rtl="0" eaLnBrk="1" latinLnBrk="1" hangingPunct="1">
                <a:lnSpc>
                  <a:spcPct val="90000"/>
                </a:lnSpc>
                <a:spcBef>
                  <a:spcPts val="2362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  <a:cs typeface="+mn-cs"/>
                </a:defRPr>
              </a:lvl1pPr>
              <a:lvl2pPr marL="457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4800" dirty="0">
                  <a:solidFill>
                    <a:schemeClr val="bg1"/>
                  </a:solidFill>
                  <a:latin typeface="KOHI나눔 Bold" panose="00000800000000000000" pitchFamily="2" charset="-127"/>
                  <a:ea typeface="KOHI나눔 Bold" panose="00000800000000000000" pitchFamily="2" charset="-127"/>
                </a:rPr>
                <a:t>저자명</a:t>
              </a:r>
              <a:r>
                <a:rPr lang="en-US" altLang="ko-KR" sz="4800" dirty="0">
                  <a:solidFill>
                    <a:schemeClr val="bg1"/>
                  </a:solidFill>
                  <a:latin typeface="KOHI나눔 Bold" panose="00000800000000000000" pitchFamily="2" charset="-127"/>
                  <a:ea typeface="KOHI나눔 Bold" panose="00000800000000000000" pitchFamily="2" charset="-127"/>
                </a:rPr>
                <a:t>, </a:t>
              </a:r>
              <a:r>
                <a:rPr lang="ko-KR" altLang="en-US" sz="4800" dirty="0" err="1">
                  <a:solidFill>
                    <a:schemeClr val="bg1"/>
                  </a:solidFill>
                  <a:latin typeface="KOHI나눔 Bold" panose="00000800000000000000" pitchFamily="2" charset="-127"/>
                  <a:ea typeface="KOHI나눔 Bold" panose="00000800000000000000" pitchFamily="2" charset="-127"/>
                </a:rPr>
                <a:t>소속명</a:t>
              </a:r>
              <a:endParaRPr lang="en-US" altLang="ko-KR" sz="4800" dirty="0">
                <a:solidFill>
                  <a:schemeClr val="bg1"/>
                </a:solidFill>
                <a:latin typeface="KOHI나눔 Bold" panose="00000800000000000000" pitchFamily="2" charset="-127"/>
                <a:ea typeface="KOHI나눔 Bold" panose="00000800000000000000" pitchFamily="2" charset="-127"/>
              </a:endParaRPr>
            </a:p>
          </p:txBody>
        </p:sp>
        <p:sp>
          <p:nvSpPr>
            <p:cNvPr id="8" name="제목 1">
              <a:extLst>
                <a:ext uri="{FF2B5EF4-FFF2-40B4-BE49-F238E27FC236}">
                  <a16:creationId xmlns:a16="http://schemas.microsoft.com/office/drawing/2014/main" id="{27E89714-3915-C16F-9BA5-CDADFD7A199C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679910"/>
              <a:ext cx="10080000" cy="2160000"/>
            </a:xfrm>
            <a:prstGeom prst="rect">
              <a:avLst/>
            </a:prstGeom>
            <a:ln>
              <a:noFill/>
            </a:ln>
          </p:spPr>
          <p:txBody>
            <a:bodyPr anchor="ctr"/>
            <a:lstStyle>
              <a:lvl1pPr algn="ctr" defTabSz="2159996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j-cs"/>
                </a:defRPr>
              </a:lvl1pPr>
            </a:lstStyle>
            <a:p>
              <a:r>
                <a:rPr lang="ko-KR" altLang="en-US" sz="60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발표 제목</a:t>
              </a:r>
            </a:p>
          </p:txBody>
        </p:sp>
      </p:grpSp>
      <p:grpSp>
        <p:nvGrpSpPr>
          <p:cNvPr id="244" name="그룹 243">
            <a:extLst>
              <a:ext uri="{FF2B5EF4-FFF2-40B4-BE49-F238E27FC236}">
                <a16:creationId xmlns:a16="http://schemas.microsoft.com/office/drawing/2014/main" id="{ACFC31A3-92E0-7704-AB2C-D2AF0EBD1D99}"/>
              </a:ext>
            </a:extLst>
          </p:cNvPr>
          <p:cNvGrpSpPr/>
          <p:nvPr/>
        </p:nvGrpSpPr>
        <p:grpSpPr>
          <a:xfrm>
            <a:off x="714374" y="4805338"/>
            <a:ext cx="9512400" cy="1592400"/>
            <a:chOff x="714374" y="6122193"/>
            <a:chExt cx="9512400" cy="1592400"/>
          </a:xfrm>
        </p:grpSpPr>
        <p:sp>
          <p:nvSpPr>
            <p:cNvPr id="248" name="물결 247">
              <a:extLst>
                <a:ext uri="{FF2B5EF4-FFF2-40B4-BE49-F238E27FC236}">
                  <a16:creationId xmlns:a16="http://schemas.microsoft.com/office/drawing/2014/main" id="{C3FCC93B-233F-B2DC-EA4C-14B680528B6E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49" name="사각형: 둥근 모서리 248">
              <a:extLst>
                <a:ext uri="{FF2B5EF4-FFF2-40B4-BE49-F238E27FC236}">
                  <a16:creationId xmlns:a16="http://schemas.microsoft.com/office/drawing/2014/main" id="{676288D7-F962-FF45-34BC-60CBD3287810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250" name="사각형: 둥근 모서리 249">
              <a:extLst>
                <a:ext uri="{FF2B5EF4-FFF2-40B4-BE49-F238E27FC236}">
                  <a16:creationId xmlns:a16="http://schemas.microsoft.com/office/drawing/2014/main" id="{0C595C4C-0D7E-8C8D-011B-E8E136AA7607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251" name="평행 사변형 250">
              <a:extLst>
                <a:ext uri="{FF2B5EF4-FFF2-40B4-BE49-F238E27FC236}">
                  <a16:creationId xmlns:a16="http://schemas.microsoft.com/office/drawing/2014/main" id="{852FADF2-58E6-C2D4-34A5-2445D4990455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연구목적</a:t>
              </a:r>
            </a:p>
          </p:txBody>
        </p:sp>
      </p:grp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AE35FE5F-2464-EF86-0EA2-5E67EEC594BA}"/>
              </a:ext>
            </a:extLst>
          </p:cNvPr>
          <p:cNvSpPr/>
          <p:nvPr/>
        </p:nvSpPr>
        <p:spPr>
          <a:xfrm rot="16200000" flipV="1">
            <a:off x="20854092" y="24448"/>
            <a:ext cx="718659" cy="720000"/>
          </a:xfrm>
          <a:prstGeom prst="triangle">
            <a:avLst>
              <a:gd name="adj" fmla="val 0"/>
            </a:avLst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이등변 삼각형 16">
            <a:extLst>
              <a:ext uri="{FF2B5EF4-FFF2-40B4-BE49-F238E27FC236}">
                <a16:creationId xmlns:a16="http://schemas.microsoft.com/office/drawing/2014/main" id="{5026B92E-6E64-56E7-8CAD-EFE657797863}"/>
              </a:ext>
            </a:extLst>
          </p:cNvPr>
          <p:cNvSpPr/>
          <p:nvPr/>
        </p:nvSpPr>
        <p:spPr>
          <a:xfrm rot="16200000" flipV="1">
            <a:off x="21323803" y="30976239"/>
            <a:ext cx="252000" cy="252000"/>
          </a:xfrm>
          <a:prstGeom prst="triangle">
            <a:avLst>
              <a:gd name="adj" fmla="val 0"/>
            </a:avLst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066C04D5-F28B-4323-7414-32843B456A36}"/>
              </a:ext>
            </a:extLst>
          </p:cNvPr>
          <p:cNvSpPr/>
          <p:nvPr/>
        </p:nvSpPr>
        <p:spPr>
          <a:xfrm>
            <a:off x="17713775" y="720000"/>
            <a:ext cx="3600000" cy="28800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5EFEF739-E3E4-C4E3-5B87-3C576A0E7117}"/>
              </a:ext>
            </a:extLst>
          </p:cNvPr>
          <p:cNvSpPr/>
          <p:nvPr/>
        </p:nvSpPr>
        <p:spPr>
          <a:xfrm>
            <a:off x="285750" y="540000"/>
            <a:ext cx="3240000" cy="324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7288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9FD747-F4C7-6EB3-1DA2-5A3E3015F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CB9828E4-82A5-A5EE-4D2D-96397715EDC5}"/>
              </a:ext>
            </a:extLst>
          </p:cNvPr>
          <p:cNvSpPr/>
          <p:nvPr/>
        </p:nvSpPr>
        <p:spPr>
          <a:xfrm>
            <a:off x="0" y="0"/>
            <a:ext cx="21599525" cy="4320000"/>
          </a:xfrm>
          <a:prstGeom prst="snip1Rect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사각형: 잘린 한쪽 모서리 4">
            <a:extLst>
              <a:ext uri="{FF2B5EF4-FFF2-40B4-BE49-F238E27FC236}">
                <a16:creationId xmlns:a16="http://schemas.microsoft.com/office/drawing/2014/main" id="{59F9D7AC-06B0-A424-EFE0-C4B73A467EB2}"/>
              </a:ext>
            </a:extLst>
          </p:cNvPr>
          <p:cNvSpPr/>
          <p:nvPr/>
        </p:nvSpPr>
        <p:spPr>
          <a:xfrm>
            <a:off x="0" y="30959288"/>
            <a:ext cx="21599525" cy="1440000"/>
          </a:xfrm>
          <a:prstGeom prst="snip1Rect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400" dirty="0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2025</a:t>
            </a:r>
            <a:r>
              <a:rPr lang="ko-KR" altLang="en-US" sz="5400" dirty="0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년 대한시과학회 </a:t>
            </a:r>
            <a:r>
              <a:rPr lang="en-US" altLang="ko-KR" sz="5400" dirty="0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· </a:t>
            </a:r>
            <a:r>
              <a:rPr lang="ko-KR" altLang="en-US" sz="5400" dirty="0" err="1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한국안광학회</a:t>
            </a:r>
            <a:r>
              <a:rPr lang="ko-KR" altLang="en-US" sz="5400" dirty="0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rPr>
              <a:t> 공동학술대회</a:t>
            </a: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F96267E5-0D44-507F-C639-041778FE1F53}"/>
              </a:ext>
            </a:extLst>
          </p:cNvPr>
          <p:cNvGrpSpPr/>
          <p:nvPr/>
        </p:nvGrpSpPr>
        <p:grpSpPr>
          <a:xfrm>
            <a:off x="714374" y="6236788"/>
            <a:ext cx="9512400" cy="4140000"/>
            <a:chOff x="714374" y="7553643"/>
            <a:chExt cx="9512400" cy="4140000"/>
          </a:xfrm>
        </p:grpSpPr>
        <p:sp>
          <p:nvSpPr>
            <p:cNvPr id="83" name="직사각형 82">
              <a:extLst>
                <a:ext uri="{FF2B5EF4-FFF2-40B4-BE49-F238E27FC236}">
                  <a16:creationId xmlns:a16="http://schemas.microsoft.com/office/drawing/2014/main" id="{C06C55E1-BCE8-BCD3-DA00-456C9D305EF0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82" name="직사각형 81">
              <a:extLst>
                <a:ext uri="{FF2B5EF4-FFF2-40B4-BE49-F238E27FC236}">
                  <a16:creationId xmlns:a16="http://schemas.microsoft.com/office/drawing/2014/main" id="{A43B3BAB-94AF-3D2E-B7B7-2A450C6231B1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B12FB6A0-A892-A5E8-E6F7-1E84219D2890}"/>
              </a:ext>
            </a:extLst>
          </p:cNvPr>
          <p:cNvGrpSpPr/>
          <p:nvPr/>
        </p:nvGrpSpPr>
        <p:grpSpPr>
          <a:xfrm>
            <a:off x="714374" y="12025233"/>
            <a:ext cx="9512400" cy="6977706"/>
            <a:chOff x="714374" y="7553643"/>
            <a:chExt cx="9512400" cy="4073280"/>
          </a:xfrm>
        </p:grpSpPr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F37CBB23-9CB8-38B2-CAF2-F1022AEE4EDD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D64A88B-3384-2DEC-BDEE-B93C625CB7FF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5CC3E3E7-8456-2AC6-55BA-9CEF39147ADD}"/>
              </a:ext>
            </a:extLst>
          </p:cNvPr>
          <p:cNvGrpSpPr/>
          <p:nvPr/>
        </p:nvGrpSpPr>
        <p:grpSpPr>
          <a:xfrm>
            <a:off x="714374" y="10569126"/>
            <a:ext cx="9512400" cy="1592400"/>
            <a:chOff x="714374" y="6122193"/>
            <a:chExt cx="9512400" cy="1592400"/>
          </a:xfrm>
        </p:grpSpPr>
        <p:sp>
          <p:nvSpPr>
            <p:cNvPr id="29" name="물결 28">
              <a:extLst>
                <a:ext uri="{FF2B5EF4-FFF2-40B4-BE49-F238E27FC236}">
                  <a16:creationId xmlns:a16="http://schemas.microsoft.com/office/drawing/2014/main" id="{A0C20DFD-6260-6040-3869-F57C30819BFD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6C84E8A6-8C1E-1A9E-8E61-902F9A347CB5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</a:endParaRPr>
            </a:p>
          </p:txBody>
        </p:sp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35C00762-3044-F3F5-C45F-B26390493688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32" name="물결 31">
              <a:extLst>
                <a:ext uri="{FF2B5EF4-FFF2-40B4-BE49-F238E27FC236}">
                  <a16:creationId xmlns:a16="http://schemas.microsoft.com/office/drawing/2014/main" id="{FAFCD6E1-425B-BD06-1904-6DE3092F0631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대상자정보</a:t>
              </a: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AA1BA38A-BB87-FF19-D8CB-D5516DD3E18E}"/>
              </a:ext>
            </a:extLst>
          </p:cNvPr>
          <p:cNvGrpSpPr/>
          <p:nvPr/>
        </p:nvGrpSpPr>
        <p:grpSpPr>
          <a:xfrm>
            <a:off x="714374" y="20655785"/>
            <a:ext cx="9512400" cy="10121821"/>
            <a:chOff x="714374" y="20655785"/>
            <a:chExt cx="9512400" cy="10121821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EE73BBAC-15CD-2B68-5AA7-30E17C30C702}"/>
                </a:ext>
              </a:extLst>
            </p:cNvPr>
            <p:cNvSpPr/>
            <p:nvPr/>
          </p:nvSpPr>
          <p:spPr>
            <a:xfrm>
              <a:off x="866774" y="20841606"/>
              <a:ext cx="9360000" cy="9936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D27494CB-D43C-71E4-6854-4F7F2B276D3E}"/>
                </a:ext>
              </a:extLst>
            </p:cNvPr>
            <p:cNvSpPr/>
            <p:nvPr/>
          </p:nvSpPr>
          <p:spPr>
            <a:xfrm>
              <a:off x="714374" y="20655785"/>
              <a:ext cx="9360000" cy="99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2D58BBBE-D4A7-53DF-5AF9-682DD94EA4A5}"/>
              </a:ext>
            </a:extLst>
          </p:cNvPr>
          <p:cNvGrpSpPr/>
          <p:nvPr/>
        </p:nvGrpSpPr>
        <p:grpSpPr>
          <a:xfrm>
            <a:off x="714374" y="19220076"/>
            <a:ext cx="9512400" cy="1592400"/>
            <a:chOff x="714374" y="20522418"/>
            <a:chExt cx="9512400" cy="1592400"/>
          </a:xfrm>
        </p:grpSpPr>
        <p:sp>
          <p:nvSpPr>
            <p:cNvPr id="40" name="물결 39">
              <a:extLst>
                <a:ext uri="{FF2B5EF4-FFF2-40B4-BE49-F238E27FC236}">
                  <a16:creationId xmlns:a16="http://schemas.microsoft.com/office/drawing/2014/main" id="{9A71521F-47A4-2675-216C-B42475BC6290}"/>
                </a:ext>
              </a:extLst>
            </p:cNvPr>
            <p:cNvSpPr/>
            <p:nvPr/>
          </p:nvSpPr>
          <p:spPr>
            <a:xfrm>
              <a:off x="1600120" y="20674818"/>
              <a:ext cx="7919689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1" name="사각형: 둥근 모서리 40">
              <a:extLst>
                <a:ext uri="{FF2B5EF4-FFF2-40B4-BE49-F238E27FC236}">
                  <a16:creationId xmlns:a16="http://schemas.microsoft.com/office/drawing/2014/main" id="{9DE0CD0A-036E-BCC1-5A98-FEB0E86FE3A2}"/>
                </a:ext>
              </a:extLst>
            </p:cNvPr>
            <p:cNvSpPr/>
            <p:nvPr/>
          </p:nvSpPr>
          <p:spPr>
            <a:xfrm>
              <a:off x="866774" y="21124818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42" name="사각형: 둥근 모서리 41">
              <a:extLst>
                <a:ext uri="{FF2B5EF4-FFF2-40B4-BE49-F238E27FC236}">
                  <a16:creationId xmlns:a16="http://schemas.microsoft.com/office/drawing/2014/main" id="{6680AE7A-412F-6D79-ACF1-A9C9AA7BF162}"/>
                </a:ext>
              </a:extLst>
            </p:cNvPr>
            <p:cNvSpPr/>
            <p:nvPr/>
          </p:nvSpPr>
          <p:spPr>
            <a:xfrm>
              <a:off x="714374" y="20972418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43" name="물결 42">
              <a:extLst>
                <a:ext uri="{FF2B5EF4-FFF2-40B4-BE49-F238E27FC236}">
                  <a16:creationId xmlns:a16="http://schemas.microsoft.com/office/drawing/2014/main" id="{A43493CA-A036-3C32-9493-4463D9B2082B}"/>
                </a:ext>
              </a:extLst>
            </p:cNvPr>
            <p:cNvSpPr/>
            <p:nvPr/>
          </p:nvSpPr>
          <p:spPr>
            <a:xfrm>
              <a:off x="1447720" y="20522418"/>
              <a:ext cx="7919689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임상적발견</a:t>
              </a: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AE24FBA4-940C-D798-1A01-83AA4AA513E5}"/>
              </a:ext>
            </a:extLst>
          </p:cNvPr>
          <p:cNvGrpSpPr/>
          <p:nvPr/>
        </p:nvGrpSpPr>
        <p:grpSpPr>
          <a:xfrm>
            <a:off x="11498768" y="4803761"/>
            <a:ext cx="9512400" cy="5508000"/>
            <a:chOff x="714374" y="7553643"/>
            <a:chExt cx="9512400" cy="4097323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E883C3FE-7606-AE75-9461-6DB0D4A2F049}"/>
                </a:ext>
              </a:extLst>
            </p:cNvPr>
            <p:cNvSpPr/>
            <p:nvPr/>
          </p:nvSpPr>
          <p:spPr>
            <a:xfrm>
              <a:off x="866774" y="7663366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E4276CD0-ADB3-2C73-9B44-4370920040C3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A10E494C-AEB7-EB11-15C7-C1B74AB01FD3}"/>
              </a:ext>
            </a:extLst>
          </p:cNvPr>
          <p:cNvGrpSpPr/>
          <p:nvPr/>
        </p:nvGrpSpPr>
        <p:grpSpPr>
          <a:xfrm>
            <a:off x="11498768" y="12025233"/>
            <a:ext cx="9512400" cy="6977706"/>
            <a:chOff x="714374" y="7553643"/>
            <a:chExt cx="9512400" cy="4073280"/>
          </a:xfrm>
        </p:grpSpPr>
        <p:sp>
          <p:nvSpPr>
            <p:cNvPr id="115" name="직사각형 114">
              <a:extLst>
                <a:ext uri="{FF2B5EF4-FFF2-40B4-BE49-F238E27FC236}">
                  <a16:creationId xmlns:a16="http://schemas.microsoft.com/office/drawing/2014/main" id="{4D2FE71A-793F-8565-89C7-867F348AD447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16" name="직사각형 115">
              <a:extLst>
                <a:ext uri="{FF2B5EF4-FFF2-40B4-BE49-F238E27FC236}">
                  <a16:creationId xmlns:a16="http://schemas.microsoft.com/office/drawing/2014/main" id="{1A012E08-94DA-F180-87FE-D8CD208A0C88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C2D0C155-331B-1252-3ADB-D8D2BA2C43CD}"/>
              </a:ext>
            </a:extLst>
          </p:cNvPr>
          <p:cNvGrpSpPr/>
          <p:nvPr/>
        </p:nvGrpSpPr>
        <p:grpSpPr>
          <a:xfrm>
            <a:off x="11499368" y="20655787"/>
            <a:ext cx="9511200" cy="5112000"/>
            <a:chOff x="714374" y="7553643"/>
            <a:chExt cx="9512400" cy="4140000"/>
          </a:xfrm>
        </p:grpSpPr>
        <p:sp>
          <p:nvSpPr>
            <p:cNvPr id="118" name="직사각형 117">
              <a:extLst>
                <a:ext uri="{FF2B5EF4-FFF2-40B4-BE49-F238E27FC236}">
                  <a16:creationId xmlns:a16="http://schemas.microsoft.com/office/drawing/2014/main" id="{F6831704-91A4-C899-E53B-793F86452552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19" name="직사각형 118">
              <a:extLst>
                <a:ext uri="{FF2B5EF4-FFF2-40B4-BE49-F238E27FC236}">
                  <a16:creationId xmlns:a16="http://schemas.microsoft.com/office/drawing/2014/main" id="{7034AA55-7AAE-57DE-350D-B529B652D4FE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>
                <a:buFont typeface="Wingdings" panose="05000000000000000000" pitchFamily="2" charset="2"/>
                <a:buChar char="l"/>
              </a:pP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434FC795-3741-B674-D71D-7F4EA8DB3BEA}"/>
              </a:ext>
            </a:extLst>
          </p:cNvPr>
          <p:cNvGrpSpPr/>
          <p:nvPr/>
        </p:nvGrpSpPr>
        <p:grpSpPr>
          <a:xfrm>
            <a:off x="11498768" y="10569126"/>
            <a:ext cx="9512400" cy="1592400"/>
            <a:chOff x="714374" y="6122193"/>
            <a:chExt cx="9512400" cy="1592400"/>
          </a:xfrm>
        </p:grpSpPr>
        <p:sp>
          <p:nvSpPr>
            <p:cNvPr id="51" name="물결 50">
              <a:extLst>
                <a:ext uri="{FF2B5EF4-FFF2-40B4-BE49-F238E27FC236}">
                  <a16:creationId xmlns:a16="http://schemas.microsoft.com/office/drawing/2014/main" id="{28CFF842-72BB-4E2B-F847-87C48F04D6CF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0BF04C70-9207-83D1-43A0-7AF7EBC4C1DA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53" name="사각형: 둥근 모서리 52">
              <a:extLst>
                <a:ext uri="{FF2B5EF4-FFF2-40B4-BE49-F238E27FC236}">
                  <a16:creationId xmlns:a16="http://schemas.microsoft.com/office/drawing/2014/main" id="{43D23EFA-7B0D-FDFC-BAB7-34D2A15D56B6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54" name="물결 53">
              <a:extLst>
                <a:ext uri="{FF2B5EF4-FFF2-40B4-BE49-F238E27FC236}">
                  <a16:creationId xmlns:a16="http://schemas.microsoft.com/office/drawing/2014/main" id="{3AF0A92C-461D-1081-22E0-DD04CBB817ED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 err="1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진단적평가</a:t>
              </a:r>
              <a:endParaRPr lang="ko-KR" altLang="en-US" sz="4800" dirty="0">
                <a:solidFill>
                  <a:schemeClr val="bg1"/>
                </a:solidFill>
                <a:latin typeface="KOHI배움" panose="00000500000000000000" pitchFamily="2" charset="-127"/>
                <a:ea typeface="KOHI배움" panose="00000500000000000000" pitchFamily="2" charset="-127"/>
              </a:endParaRP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D28A7523-AFC0-3553-11C4-13A6543CECE3}"/>
              </a:ext>
            </a:extLst>
          </p:cNvPr>
          <p:cNvGrpSpPr/>
          <p:nvPr/>
        </p:nvGrpSpPr>
        <p:grpSpPr>
          <a:xfrm>
            <a:off x="11498768" y="19220076"/>
            <a:ext cx="9512400" cy="1592400"/>
            <a:chOff x="714374" y="6122193"/>
            <a:chExt cx="9512400" cy="1592400"/>
          </a:xfrm>
        </p:grpSpPr>
        <p:sp>
          <p:nvSpPr>
            <p:cNvPr id="62" name="물결 61">
              <a:extLst>
                <a:ext uri="{FF2B5EF4-FFF2-40B4-BE49-F238E27FC236}">
                  <a16:creationId xmlns:a16="http://schemas.microsoft.com/office/drawing/2014/main" id="{C50A09EB-3110-43F9-3768-A6F066BE3EA1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3" name="사각형: 둥근 모서리 62">
              <a:extLst>
                <a:ext uri="{FF2B5EF4-FFF2-40B4-BE49-F238E27FC236}">
                  <a16:creationId xmlns:a16="http://schemas.microsoft.com/office/drawing/2014/main" id="{638660A2-639C-21DE-2FFC-61C2BAA17AAE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64" name="사각형: 둥근 모서리 63">
              <a:extLst>
                <a:ext uri="{FF2B5EF4-FFF2-40B4-BE49-F238E27FC236}">
                  <a16:creationId xmlns:a16="http://schemas.microsoft.com/office/drawing/2014/main" id="{FB648F32-BEB1-83BD-7193-CE4D8E9B1FE9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65" name="물결 64">
              <a:extLst>
                <a:ext uri="{FF2B5EF4-FFF2-40B4-BE49-F238E27FC236}">
                  <a16:creationId xmlns:a16="http://schemas.microsoft.com/office/drawing/2014/main" id="{9155232E-A2D2-6AF7-B64E-9C67EC5F8EAA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처치결과</a:t>
              </a:r>
            </a:p>
          </p:txBody>
        </p: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DE3E69D8-D2B8-C7DF-EED4-A760ECE1ED71}"/>
              </a:ext>
            </a:extLst>
          </p:cNvPr>
          <p:cNvGrpSpPr/>
          <p:nvPr/>
        </p:nvGrpSpPr>
        <p:grpSpPr>
          <a:xfrm>
            <a:off x="11498768" y="27573606"/>
            <a:ext cx="9512400" cy="3204000"/>
            <a:chOff x="714374" y="7553643"/>
            <a:chExt cx="9512400" cy="4265185"/>
          </a:xfrm>
        </p:grpSpPr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01ACBA97-85AC-3264-108A-8B47C6D0E851}"/>
                </a:ext>
              </a:extLst>
            </p:cNvPr>
            <p:cNvSpPr/>
            <p:nvPr/>
          </p:nvSpPr>
          <p:spPr>
            <a:xfrm>
              <a:off x="866774" y="7831228"/>
              <a:ext cx="9360000" cy="3987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  <p:sp>
          <p:nvSpPr>
            <p:cNvPr id="122" name="직사각형 121">
              <a:extLst>
                <a:ext uri="{FF2B5EF4-FFF2-40B4-BE49-F238E27FC236}">
                  <a16:creationId xmlns:a16="http://schemas.microsoft.com/office/drawing/2014/main" id="{379861F4-31A3-2B9D-3BA9-DB065D4BE39C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【1】 </a:t>
              </a: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【2】 </a:t>
              </a: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【3】 </a:t>
              </a:r>
              <a:r>
                <a:rPr lang="ko-KR" altLang="en-US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KOHI나눔 Light" panose="00000300000000000000" pitchFamily="2" charset="-127"/>
                  <a:ea typeface="KOHI나눔 Light" panose="00000300000000000000" pitchFamily="2" charset="-127"/>
                </a:rPr>
                <a:t>.</a:t>
              </a:r>
              <a:endParaRPr lang="ko-KR" altLang="en-US" sz="3000" dirty="0">
                <a:solidFill>
                  <a:schemeClr val="tx1"/>
                </a:solidFill>
                <a:latin typeface="KOHI나눔 Light" panose="00000300000000000000" pitchFamily="2" charset="-127"/>
                <a:ea typeface="KOHI나눔 Light" panose="00000300000000000000" pitchFamily="2" charset="-127"/>
              </a:endParaRP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ECE77976-6E41-23A1-325E-3D70BAB1AA4D}"/>
              </a:ext>
            </a:extLst>
          </p:cNvPr>
          <p:cNvGrpSpPr/>
          <p:nvPr/>
        </p:nvGrpSpPr>
        <p:grpSpPr>
          <a:xfrm>
            <a:off x="11498768" y="26135076"/>
            <a:ext cx="9512400" cy="1592400"/>
            <a:chOff x="714374" y="6122193"/>
            <a:chExt cx="9512400" cy="1592400"/>
          </a:xfrm>
        </p:grpSpPr>
        <p:sp>
          <p:nvSpPr>
            <p:cNvPr id="74" name="물결 73">
              <a:extLst>
                <a:ext uri="{FF2B5EF4-FFF2-40B4-BE49-F238E27FC236}">
                  <a16:creationId xmlns:a16="http://schemas.microsoft.com/office/drawing/2014/main" id="{595E951A-93C8-AD9B-EB42-6E9CBFD77577}"/>
                </a:ext>
              </a:extLst>
            </p:cNvPr>
            <p:cNvSpPr/>
            <p:nvPr/>
          </p:nvSpPr>
          <p:spPr>
            <a:xfrm>
              <a:off x="1600120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5" name="사각형: 둥근 모서리 74">
              <a:extLst>
                <a:ext uri="{FF2B5EF4-FFF2-40B4-BE49-F238E27FC236}">
                  <a16:creationId xmlns:a16="http://schemas.microsoft.com/office/drawing/2014/main" id="{C0FCF37C-0269-0510-9226-B8F8B2F8212D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</a:endParaRPr>
            </a:p>
          </p:txBody>
        </p:sp>
        <p:sp>
          <p:nvSpPr>
            <p:cNvPr id="76" name="사각형: 둥근 모서리 75">
              <a:extLst>
                <a:ext uri="{FF2B5EF4-FFF2-40B4-BE49-F238E27FC236}">
                  <a16:creationId xmlns:a16="http://schemas.microsoft.com/office/drawing/2014/main" id="{51EE0F2E-777D-F8BD-3B2F-E25591FFD9F9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77" name="물결 76">
              <a:extLst>
                <a:ext uri="{FF2B5EF4-FFF2-40B4-BE49-F238E27FC236}">
                  <a16:creationId xmlns:a16="http://schemas.microsoft.com/office/drawing/2014/main" id="{6F524D18-2AC0-1F76-CB0A-27EB10FE7681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고찰</a:t>
              </a: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66441BE9-D524-4590-D7BC-74C203B455FC}"/>
              </a:ext>
            </a:extLst>
          </p:cNvPr>
          <p:cNvGrpSpPr/>
          <p:nvPr/>
        </p:nvGrpSpPr>
        <p:grpSpPr>
          <a:xfrm>
            <a:off x="1799762" y="360000"/>
            <a:ext cx="18000000" cy="3289351"/>
            <a:chOff x="6245171" y="679910"/>
            <a:chExt cx="10080000" cy="3407745"/>
          </a:xfrm>
        </p:grpSpPr>
        <p:sp>
          <p:nvSpPr>
            <p:cNvPr id="9" name="부제목 2">
              <a:extLst>
                <a:ext uri="{FF2B5EF4-FFF2-40B4-BE49-F238E27FC236}">
                  <a16:creationId xmlns:a16="http://schemas.microsoft.com/office/drawing/2014/main" id="{DEE72386-A8B5-1248-1635-1EC5B1DFA776}"/>
                </a:ext>
              </a:extLst>
            </p:cNvPr>
            <p:cNvSpPr txBox="1">
              <a:spLocks/>
            </p:cNvSpPr>
            <p:nvPr/>
          </p:nvSpPr>
          <p:spPr>
            <a:xfrm>
              <a:off x="6965171" y="3187655"/>
              <a:ext cx="8640000" cy="900000"/>
            </a:xfrm>
            <a:prstGeom prst="rect">
              <a:avLst/>
            </a:prstGeom>
            <a:ln>
              <a:noFill/>
            </a:ln>
          </p:spPr>
          <p:txBody>
            <a:bodyPr anchor="ctr"/>
            <a:lstStyle>
              <a:lvl1pPr marL="0" indent="0" algn="ctr" defTabSz="2159996" rtl="0" eaLnBrk="1" latinLnBrk="1" hangingPunct="1">
                <a:lnSpc>
                  <a:spcPct val="90000"/>
                </a:lnSpc>
                <a:spcBef>
                  <a:spcPts val="2362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  <a:cs typeface="+mn-cs"/>
                </a:defRPr>
              </a:lvl1pPr>
              <a:lvl2pPr marL="457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4800" dirty="0">
                  <a:solidFill>
                    <a:schemeClr val="bg1"/>
                  </a:solidFill>
                  <a:latin typeface="KOHI나눔 Bold" panose="00000800000000000000" pitchFamily="2" charset="-127"/>
                  <a:ea typeface="KOHI나눔 Bold" panose="00000800000000000000" pitchFamily="2" charset="-127"/>
                </a:rPr>
                <a:t>저자명</a:t>
              </a:r>
              <a:r>
                <a:rPr lang="en-US" altLang="ko-KR" sz="4800" dirty="0">
                  <a:solidFill>
                    <a:schemeClr val="bg1"/>
                  </a:solidFill>
                  <a:latin typeface="KOHI나눔 Bold" panose="00000800000000000000" pitchFamily="2" charset="-127"/>
                  <a:ea typeface="KOHI나눔 Bold" panose="00000800000000000000" pitchFamily="2" charset="-127"/>
                </a:rPr>
                <a:t>, </a:t>
              </a:r>
              <a:r>
                <a:rPr lang="ko-KR" altLang="en-US" sz="4800" dirty="0" err="1">
                  <a:solidFill>
                    <a:schemeClr val="bg1"/>
                  </a:solidFill>
                  <a:latin typeface="KOHI나눔 Bold" panose="00000800000000000000" pitchFamily="2" charset="-127"/>
                  <a:ea typeface="KOHI나눔 Bold" panose="00000800000000000000" pitchFamily="2" charset="-127"/>
                </a:rPr>
                <a:t>소속명</a:t>
              </a:r>
              <a:endParaRPr lang="en-US" altLang="ko-KR" sz="4800" dirty="0">
                <a:solidFill>
                  <a:schemeClr val="bg1"/>
                </a:solidFill>
                <a:latin typeface="KOHI나눔 Bold" panose="00000800000000000000" pitchFamily="2" charset="-127"/>
                <a:ea typeface="KOHI나눔 Bold" panose="00000800000000000000" pitchFamily="2" charset="-127"/>
              </a:endParaRPr>
            </a:p>
          </p:txBody>
        </p:sp>
        <p:sp>
          <p:nvSpPr>
            <p:cNvPr id="8" name="제목 1">
              <a:extLst>
                <a:ext uri="{FF2B5EF4-FFF2-40B4-BE49-F238E27FC236}">
                  <a16:creationId xmlns:a16="http://schemas.microsoft.com/office/drawing/2014/main" id="{7FB6B473-788F-31C8-0470-D6576A9BA9A5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679910"/>
              <a:ext cx="10080000" cy="2160000"/>
            </a:xfrm>
            <a:prstGeom prst="rect">
              <a:avLst/>
            </a:prstGeom>
            <a:ln>
              <a:noFill/>
            </a:ln>
          </p:spPr>
          <p:txBody>
            <a:bodyPr anchor="ctr"/>
            <a:lstStyle>
              <a:lvl1pPr algn="ctr" defTabSz="2159996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j-cs"/>
                </a:defRPr>
              </a:lvl1pPr>
            </a:lstStyle>
            <a:p>
              <a:r>
                <a:rPr lang="en-US" altLang="ko-KR" sz="60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(</a:t>
              </a:r>
              <a:r>
                <a:rPr lang="ko-KR" altLang="en-US" sz="6000" dirty="0" err="1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입상옵토메트리</a:t>
              </a:r>
              <a:r>
                <a:rPr lang="ko-KR" altLang="en-US" sz="60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 증례보고</a:t>
              </a:r>
              <a:r>
                <a:rPr lang="en-US" altLang="ko-KR" sz="60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) </a:t>
              </a:r>
              <a:r>
                <a:rPr lang="ko-KR" altLang="en-US" sz="60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발표 제목</a:t>
              </a:r>
            </a:p>
          </p:txBody>
        </p:sp>
      </p:grpSp>
      <p:grpSp>
        <p:nvGrpSpPr>
          <p:cNvPr id="244" name="그룹 243">
            <a:extLst>
              <a:ext uri="{FF2B5EF4-FFF2-40B4-BE49-F238E27FC236}">
                <a16:creationId xmlns:a16="http://schemas.microsoft.com/office/drawing/2014/main" id="{7CA76C95-9492-ED22-DFC7-3918C71BB468}"/>
              </a:ext>
            </a:extLst>
          </p:cNvPr>
          <p:cNvGrpSpPr/>
          <p:nvPr/>
        </p:nvGrpSpPr>
        <p:grpSpPr>
          <a:xfrm>
            <a:off x="714374" y="4805338"/>
            <a:ext cx="9512400" cy="1592400"/>
            <a:chOff x="714374" y="6122193"/>
            <a:chExt cx="9512400" cy="1592400"/>
          </a:xfrm>
        </p:grpSpPr>
        <p:sp>
          <p:nvSpPr>
            <p:cNvPr id="248" name="물결 247">
              <a:extLst>
                <a:ext uri="{FF2B5EF4-FFF2-40B4-BE49-F238E27FC236}">
                  <a16:creationId xmlns:a16="http://schemas.microsoft.com/office/drawing/2014/main" id="{F30E9428-9AE8-54DC-0B3B-8D6672DDB527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round2DiagRect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ko-KR" altLang="en-US" sz="48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49" name="사각형: 둥근 모서리 248">
              <a:extLst>
                <a:ext uri="{FF2B5EF4-FFF2-40B4-BE49-F238E27FC236}">
                  <a16:creationId xmlns:a16="http://schemas.microsoft.com/office/drawing/2014/main" id="{0F90B257-4293-B40C-8268-30D922E811EA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250" name="사각형: 둥근 모서리 249">
              <a:extLst>
                <a:ext uri="{FF2B5EF4-FFF2-40B4-BE49-F238E27FC236}">
                  <a16:creationId xmlns:a16="http://schemas.microsoft.com/office/drawing/2014/main" id="{4AF82C9E-8C2D-6E84-9ECB-0E8734A05D13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>
                <a:solidFill>
                  <a:schemeClr val="tx1"/>
                </a:solidFill>
              </a:endParaRPr>
            </a:p>
          </p:txBody>
        </p:sp>
        <p:sp>
          <p:nvSpPr>
            <p:cNvPr id="251" name="평행 사변형 250">
              <a:extLst>
                <a:ext uri="{FF2B5EF4-FFF2-40B4-BE49-F238E27FC236}">
                  <a16:creationId xmlns:a16="http://schemas.microsoft.com/office/drawing/2014/main" id="{1F0160FB-FA7E-4E7F-A15B-DE499ACAD0E3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round2Diag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ko-KR" altLang="en-US" sz="4800" dirty="0">
                  <a:solidFill>
                    <a:schemeClr val="bg1"/>
                  </a:solidFill>
                  <a:latin typeface="KOHI배움" panose="00000500000000000000" pitchFamily="2" charset="-127"/>
                  <a:ea typeface="KOHI배움" panose="00000500000000000000" pitchFamily="2" charset="-127"/>
                </a:rPr>
                <a:t>서론</a:t>
              </a:r>
            </a:p>
          </p:txBody>
        </p:sp>
      </p:grp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9399A8B7-AF98-3BB4-91E3-52FDBA5F2DB7}"/>
              </a:ext>
            </a:extLst>
          </p:cNvPr>
          <p:cNvSpPr/>
          <p:nvPr/>
        </p:nvSpPr>
        <p:spPr>
          <a:xfrm rot="16200000" flipV="1">
            <a:off x="20854092" y="24448"/>
            <a:ext cx="718659" cy="720000"/>
          </a:xfrm>
          <a:prstGeom prst="triangle">
            <a:avLst>
              <a:gd name="adj" fmla="val 0"/>
            </a:avLst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이등변 삼각형 16">
            <a:extLst>
              <a:ext uri="{FF2B5EF4-FFF2-40B4-BE49-F238E27FC236}">
                <a16:creationId xmlns:a16="http://schemas.microsoft.com/office/drawing/2014/main" id="{1295CC9C-29B5-395D-9CDC-46F076383996}"/>
              </a:ext>
            </a:extLst>
          </p:cNvPr>
          <p:cNvSpPr/>
          <p:nvPr/>
        </p:nvSpPr>
        <p:spPr>
          <a:xfrm rot="16200000" flipV="1">
            <a:off x="21323803" y="30976239"/>
            <a:ext cx="252000" cy="252000"/>
          </a:xfrm>
          <a:prstGeom prst="triangle">
            <a:avLst>
              <a:gd name="adj" fmla="val 0"/>
            </a:avLst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A9A30B21-EF36-7AE9-2278-266499E8A7D4}"/>
              </a:ext>
            </a:extLst>
          </p:cNvPr>
          <p:cNvSpPr/>
          <p:nvPr/>
        </p:nvSpPr>
        <p:spPr>
          <a:xfrm>
            <a:off x="17713775" y="720000"/>
            <a:ext cx="3600000" cy="28800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61245A59-FF18-3824-63D4-0475E78B8730}"/>
              </a:ext>
            </a:extLst>
          </p:cNvPr>
          <p:cNvSpPr/>
          <p:nvPr/>
        </p:nvSpPr>
        <p:spPr>
          <a:xfrm>
            <a:off x="285750" y="540000"/>
            <a:ext cx="3240000" cy="324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5834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523</TotalTime>
  <Words>124</Words>
  <Application>Microsoft Office PowerPoint</Application>
  <PresentationFormat>사용자 지정</PresentationFormat>
  <Paragraphs>50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2" baseType="lpstr">
      <vt:lpstr>KOHI나눔 Light</vt:lpstr>
      <vt:lpstr>KOHI나눔 Bold</vt:lpstr>
      <vt:lpstr>HY헤드라인M</vt:lpstr>
      <vt:lpstr>KOHI배움</vt:lpstr>
      <vt:lpstr>Calibri Light</vt:lpstr>
      <vt:lpstr>Arial</vt:lpstr>
      <vt:lpstr>Calibri</vt:lpstr>
      <vt:lpstr>맑은 고딕</vt:lpstr>
      <vt:lpstr>Wingdings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ONYOU KOO</dc:creator>
  <cp:lastModifiedBy>2</cp:lastModifiedBy>
  <cp:revision>27</cp:revision>
  <dcterms:created xsi:type="dcterms:W3CDTF">2023-10-24T11:34:29Z</dcterms:created>
  <dcterms:modified xsi:type="dcterms:W3CDTF">2025-05-03T04:46:26Z</dcterms:modified>
</cp:coreProperties>
</file>