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3" r:id="rId7"/>
    <p:sldId id="262" r:id="rId8"/>
    <p:sldId id="259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08" y="11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6C2E2874-082F-1F54-CBB5-0288701F53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030" y="0"/>
            <a:ext cx="2334970" cy="224352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001305EA-FD4F-914C-DF89-B7A1969D39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KOHI배움" panose="00000500000000000000" pitchFamily="2" charset="-127"/>
                <a:ea typeface="KOHI배움" panose="00000500000000000000" pitchFamily="2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A744E9D-B215-E0E6-2739-4066BA7B9F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521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KOHI나눔 Bold" panose="00000800000000000000" pitchFamily="2" charset="-127"/>
                <a:ea typeface="KOHI나눔 Bold" panose="00000800000000000000" pitchFamily="2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8706A9C-0C2B-456E-CCFC-64D97D73B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8B5A9F-ED69-38EC-7315-B496D02C9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A4A2B3-F646-C9C4-54CB-93C872AE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8E0AD4-4E56-6F24-C291-B6B73CE59498}"/>
              </a:ext>
            </a:extLst>
          </p:cNvPr>
          <p:cNvSpPr txBox="1"/>
          <p:nvPr userDrawn="1"/>
        </p:nvSpPr>
        <p:spPr>
          <a:xfrm>
            <a:off x="1290000" y="5593584"/>
            <a:ext cx="96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latin typeface="KOHI배움" panose="00000500000000000000" pitchFamily="2" charset="-127"/>
                <a:ea typeface="KOHI배움" panose="00000500000000000000" pitchFamily="2" charset="-127"/>
              </a:rPr>
              <a:t>2025</a:t>
            </a:r>
            <a:r>
              <a:rPr lang="ko-KR" altLang="en-US" dirty="0">
                <a:latin typeface="KOHI배움" panose="00000500000000000000" pitchFamily="2" charset="-127"/>
                <a:ea typeface="KOHI배움" panose="00000500000000000000" pitchFamily="2" charset="-127"/>
              </a:rPr>
              <a:t>년 대한시과학회 </a:t>
            </a:r>
            <a:r>
              <a:rPr lang="en-US" altLang="ko-KR" dirty="0">
                <a:latin typeface="KOHI배움" panose="00000500000000000000" pitchFamily="2" charset="-127"/>
                <a:ea typeface="KOHI배움" panose="00000500000000000000" pitchFamily="2" charset="-127"/>
              </a:rPr>
              <a:t>· </a:t>
            </a:r>
            <a:r>
              <a:rPr lang="ko-KR" altLang="en-US" dirty="0" err="1">
                <a:latin typeface="KOHI배움" panose="00000500000000000000" pitchFamily="2" charset="-127"/>
                <a:ea typeface="KOHI배움" panose="00000500000000000000" pitchFamily="2" charset="-127"/>
              </a:rPr>
              <a:t>한국안광학회</a:t>
            </a:r>
            <a:r>
              <a:rPr lang="ko-KR" altLang="en-US" dirty="0">
                <a:latin typeface="KOHI배움" panose="00000500000000000000" pitchFamily="2" charset="-127"/>
                <a:ea typeface="KOHI배움" panose="00000500000000000000" pitchFamily="2" charset="-127"/>
              </a:rPr>
              <a:t> 공동학술대회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B147BB-26DE-00B0-2004-38C82C6360DD}"/>
              </a:ext>
            </a:extLst>
          </p:cNvPr>
          <p:cNvSpPr txBox="1"/>
          <p:nvPr userDrawn="1"/>
        </p:nvSpPr>
        <p:spPr>
          <a:xfrm>
            <a:off x="1776000" y="280126"/>
            <a:ext cx="864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800" dirty="0">
                <a:latin typeface="KOHI배움" panose="00000500000000000000" pitchFamily="2" charset="-127"/>
                <a:ea typeface="KOHI배움" panose="00000500000000000000" pitchFamily="2" charset="-127"/>
              </a:rPr>
              <a:t>CLINICAL</a:t>
            </a:r>
            <a:r>
              <a:rPr lang="ko-KR" altLang="en-US" sz="2800" dirty="0">
                <a:latin typeface="KOHI배움" panose="00000500000000000000" pitchFamily="2" charset="-127"/>
                <a:ea typeface="KOHI배움" panose="00000500000000000000" pitchFamily="2" charset="-127"/>
              </a:rPr>
              <a:t> </a:t>
            </a:r>
            <a:r>
              <a:rPr lang="en-US" altLang="ko-KR" sz="2800" dirty="0">
                <a:latin typeface="KOHI배움" panose="00000500000000000000" pitchFamily="2" charset="-127"/>
                <a:ea typeface="KOHI배움" panose="00000500000000000000" pitchFamily="2" charset="-127"/>
              </a:rPr>
              <a:t>OPTOMETRY TRENDS IN 2025</a:t>
            </a:r>
            <a:endParaRPr lang="ko-KR" altLang="en-US" sz="2800" dirty="0">
              <a:latin typeface="KOHI배움" panose="00000500000000000000" pitchFamily="2" charset="-127"/>
              <a:ea typeface="KOHI배움" panose="00000500000000000000" pitchFamily="2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677B52EF-C2CC-701C-04C1-D4AB2F9000AB}"/>
              </a:ext>
            </a:extLst>
          </p:cNvPr>
          <p:cNvSpPr/>
          <p:nvPr userDrawn="1"/>
        </p:nvSpPr>
        <p:spPr>
          <a:xfrm>
            <a:off x="9219210" y="5263650"/>
            <a:ext cx="1440000" cy="1080000"/>
          </a:xfrm>
          <a:prstGeom prst="ellipse">
            <a:avLst/>
          </a:prstGeom>
          <a:blipFill dpi="0"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C4565311-C246-F5AC-BDA6-09FCEDBAD88D}"/>
              </a:ext>
            </a:extLst>
          </p:cNvPr>
          <p:cNvSpPr/>
          <p:nvPr userDrawn="1"/>
        </p:nvSpPr>
        <p:spPr>
          <a:xfrm>
            <a:off x="1515210" y="5263650"/>
            <a:ext cx="1080000" cy="1080000"/>
          </a:xfrm>
          <a:prstGeom prst="ellipse">
            <a:avLst/>
          </a:prstGeom>
          <a:blipFill dpi="0"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6116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F679A4-B59B-554B-4530-9824B911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BA099DC-C057-81D1-021E-BD8AB5FB7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2B5EAE-C5B0-16B1-C0B6-F2E652598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57C523-1633-1B3C-BA22-7652300DA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9B7342-A799-443E-AAEA-CB3164960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32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3BEB555-3B2B-8780-4623-A477DE9214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7F8C708-A01D-B6BE-5184-ADBC483AB1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362B99-88C4-3E19-F52C-A58D7D764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BEFFA5-5685-6CCB-5548-FD199FE51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C997B7-51A7-7A84-D111-8DB2BE097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94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063E7B-A29A-12B7-80FB-B0946407B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980CECD-0D9C-FC6A-267D-6F7FBA4E7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C271F6-E667-624D-7AEC-827ACA4B0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B126D2-A6EA-FF5F-C371-13841ADCB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487115-C7E0-E7AF-D4C8-09BA15937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3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F665E394-4D49-18FD-6B15-A45C3094D0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030" y="0"/>
            <a:ext cx="2334970" cy="224352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1FC7093B-8C1F-3106-BCD1-B8A6BF890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1CE829F-FA67-72E9-A913-CA4544CE8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3FE6FE-1306-9828-EE98-5DCE6BE3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D70F441-FE81-E4AC-1766-96186E381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ED21B6-9449-B379-7EE1-B3E65BED4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EC02D6-59E7-27BE-0C19-923C57E95015}"/>
              </a:ext>
            </a:extLst>
          </p:cNvPr>
          <p:cNvSpPr txBox="1"/>
          <p:nvPr userDrawn="1"/>
        </p:nvSpPr>
        <p:spPr>
          <a:xfrm>
            <a:off x="1776000" y="280126"/>
            <a:ext cx="8640000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>
                <a:latin typeface="KOHI배움" panose="00000500000000000000" pitchFamily="2" charset="-127"/>
                <a:ea typeface="KOHI배움" panose="00000500000000000000" pitchFamily="2" charset="-127"/>
              </a:rPr>
              <a:t>CLINICAL</a:t>
            </a:r>
            <a:r>
              <a:rPr lang="ko-KR" altLang="en-US" sz="2800" dirty="0">
                <a:latin typeface="KOHI배움" panose="00000500000000000000" pitchFamily="2" charset="-127"/>
                <a:ea typeface="KOHI배움" panose="00000500000000000000" pitchFamily="2" charset="-127"/>
              </a:rPr>
              <a:t> </a:t>
            </a:r>
            <a:r>
              <a:rPr lang="en-US" altLang="ko-KR" sz="2800" dirty="0">
                <a:latin typeface="KOHI배움" panose="00000500000000000000" pitchFamily="2" charset="-127"/>
                <a:ea typeface="KOHI배움" panose="00000500000000000000" pitchFamily="2" charset="-127"/>
              </a:rPr>
              <a:t>OPTOMETRY TRENDS IN 2025</a:t>
            </a:r>
            <a:endParaRPr lang="ko-KR" altLang="en-US" sz="2800" dirty="0">
              <a:latin typeface="KOHI배움" panose="00000500000000000000" pitchFamily="2" charset="-127"/>
              <a:ea typeface="KOHI배움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2788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A0C3B0-87CD-4194-5398-5E3325D18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52F528-0727-F712-B67A-FFA69140D5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0B6F822-E45A-C6F8-C75D-7E89F57C2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1F7772D-C851-71EE-196D-BF4708C07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E0D9BDF-A012-9D01-64BA-F2C0CB4B6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55BFD2A-9339-06DB-F8F8-FE2E9002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83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A9D9B3-3C81-5562-BF04-51A95731A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023E22-3335-4267-3007-89946019F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2D49940-9C5A-9047-9199-E0E0A1D41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5A146A3-07E7-1A8C-94A5-258E129D6F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EEC8D55-3F4C-200B-E954-6D2A03406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731E8E1-DAB3-4EBD-0E14-F635644BB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53E58EF-7E07-D381-23C5-E5CD1915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B3E8A67-4823-1764-0301-3466C76C5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9840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77C121-7501-5C91-A256-E50A77E93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01D0BE0-B997-E65F-A151-4D690C63F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EBC65F8-EADE-45A5-C067-5EAD60EF5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B2C481E-293E-7C4D-FB2F-2DCF9B67B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95CE33-A242-5E40-A717-95C731F7E053}"/>
              </a:ext>
            </a:extLst>
          </p:cNvPr>
          <p:cNvSpPr txBox="1"/>
          <p:nvPr userDrawn="1"/>
        </p:nvSpPr>
        <p:spPr>
          <a:xfrm>
            <a:off x="1290000" y="5608121"/>
            <a:ext cx="96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latin typeface="KOHI배움" panose="00000500000000000000" pitchFamily="2" charset="-127"/>
                <a:ea typeface="KOHI배움" panose="00000500000000000000" pitchFamily="2" charset="-127"/>
              </a:rPr>
              <a:t>2025</a:t>
            </a:r>
            <a:r>
              <a:rPr lang="ko-KR" altLang="en-US" dirty="0">
                <a:latin typeface="KOHI배움" panose="00000500000000000000" pitchFamily="2" charset="-127"/>
                <a:ea typeface="KOHI배움" panose="00000500000000000000" pitchFamily="2" charset="-127"/>
              </a:rPr>
              <a:t>년 대한시과학회 </a:t>
            </a:r>
            <a:r>
              <a:rPr lang="en-US" altLang="ko-KR" dirty="0">
                <a:latin typeface="KOHI배움" panose="00000500000000000000" pitchFamily="2" charset="-127"/>
                <a:ea typeface="KOHI배움" panose="00000500000000000000" pitchFamily="2" charset="-127"/>
              </a:rPr>
              <a:t>· </a:t>
            </a:r>
            <a:r>
              <a:rPr lang="ko-KR" altLang="en-US" dirty="0" err="1">
                <a:latin typeface="KOHI배움" panose="00000500000000000000" pitchFamily="2" charset="-127"/>
                <a:ea typeface="KOHI배움" panose="00000500000000000000" pitchFamily="2" charset="-127"/>
              </a:rPr>
              <a:t>한국안광학회</a:t>
            </a:r>
            <a:r>
              <a:rPr lang="ko-KR" altLang="en-US" dirty="0">
                <a:latin typeface="KOHI배움" panose="00000500000000000000" pitchFamily="2" charset="-127"/>
                <a:ea typeface="KOHI배움" panose="00000500000000000000" pitchFamily="2" charset="-127"/>
              </a:rPr>
              <a:t> 공동학술대회</a:t>
            </a:r>
          </a:p>
        </p:txBody>
      </p:sp>
    </p:spTree>
    <p:extLst>
      <p:ext uri="{BB962C8B-B14F-4D97-AF65-F5344CB8AC3E}">
        <p14:creationId xmlns:p14="http://schemas.microsoft.com/office/powerpoint/2010/main" val="2948847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A7BB527D-759C-9F7F-A936-9F18E9AE0C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030" y="0"/>
            <a:ext cx="2334970" cy="2243522"/>
          </a:xfrm>
          <a:prstGeom prst="rect">
            <a:avLst/>
          </a:prstGeom>
        </p:spPr>
      </p:pic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42BEC6A-120D-3332-751B-558ED8951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B87BDD1-BC95-6D8D-7A19-EA9E1A3EB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BF90F8-4F1B-A699-9C07-B50B0C98A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D459AC-15B4-16FD-6A0D-50D1D0077639}"/>
              </a:ext>
            </a:extLst>
          </p:cNvPr>
          <p:cNvSpPr txBox="1"/>
          <p:nvPr userDrawn="1"/>
        </p:nvSpPr>
        <p:spPr>
          <a:xfrm>
            <a:off x="1290000" y="5608121"/>
            <a:ext cx="96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latin typeface="KOHI배움" panose="00000500000000000000" pitchFamily="2" charset="-127"/>
                <a:ea typeface="KOHI배움" panose="00000500000000000000" pitchFamily="2" charset="-127"/>
              </a:rPr>
              <a:t>2025</a:t>
            </a:r>
            <a:r>
              <a:rPr lang="ko-KR" altLang="en-US" dirty="0">
                <a:latin typeface="KOHI배움" panose="00000500000000000000" pitchFamily="2" charset="-127"/>
                <a:ea typeface="KOHI배움" panose="00000500000000000000" pitchFamily="2" charset="-127"/>
              </a:rPr>
              <a:t>년 대한시과학회 </a:t>
            </a:r>
            <a:r>
              <a:rPr lang="en-US" altLang="ko-KR" dirty="0">
                <a:latin typeface="KOHI배움" panose="00000500000000000000" pitchFamily="2" charset="-127"/>
                <a:ea typeface="KOHI배움" panose="00000500000000000000" pitchFamily="2" charset="-127"/>
              </a:rPr>
              <a:t>· </a:t>
            </a:r>
            <a:r>
              <a:rPr lang="ko-KR" altLang="en-US" dirty="0" err="1">
                <a:latin typeface="KOHI배움" panose="00000500000000000000" pitchFamily="2" charset="-127"/>
                <a:ea typeface="KOHI배움" panose="00000500000000000000" pitchFamily="2" charset="-127"/>
              </a:rPr>
              <a:t>한국안광학회</a:t>
            </a:r>
            <a:r>
              <a:rPr lang="ko-KR" altLang="en-US" dirty="0">
                <a:latin typeface="KOHI배움" panose="00000500000000000000" pitchFamily="2" charset="-127"/>
                <a:ea typeface="KOHI배움" panose="00000500000000000000" pitchFamily="2" charset="-127"/>
              </a:rPr>
              <a:t> 공동학술대회</a:t>
            </a:r>
          </a:p>
        </p:txBody>
      </p:sp>
    </p:spTree>
    <p:extLst>
      <p:ext uri="{BB962C8B-B14F-4D97-AF65-F5344CB8AC3E}">
        <p14:creationId xmlns:p14="http://schemas.microsoft.com/office/powerpoint/2010/main" val="1120384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902F3D-A5F2-C33A-7813-F78B3297A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48F6F9-DAA7-588C-D756-5BAFC1537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7376124-A5E7-8A9B-D2F2-D42E9A128A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2B41D2E-D8B7-7545-3D92-9986A2A27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81C0A2-3C91-761F-000B-04E4A42F7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BA0346D-7722-5425-D66C-73DA6366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896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BF1897-1192-CADB-027D-C138B0E01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8626F2E-55FA-CA78-6655-372FD40488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2CDCF75-139B-6703-A7AC-B89DA8B9F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4306F65-D7A2-154F-4C88-DBB3F47CC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37CF5AD-3301-B2A2-346B-333590D3B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E469869-D770-E33F-E151-292986B0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0650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CC88733-DC89-E1FB-ED77-E5989D680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D931AAA-805C-01FB-352E-5086E55DC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254B3A-6A19-C654-FC74-E569531643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EAE52-0D08-4FE3-9D6E-2929F0C2A33F}" type="datetimeFigureOut">
              <a:rPr lang="ko-KR" altLang="en-US" smtClean="0"/>
              <a:t>2025-05-03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9AC757-FD7A-512B-C83C-C21A8589D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BE1945-F13B-83EF-4F64-2A33BE15E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E1147-EE11-4B6B-B881-42B9921C730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2604877-A579-DE7E-2ECD-B1C491100CD3}"/>
              </a:ext>
            </a:extLst>
          </p:cNvPr>
          <p:cNvSpPr/>
          <p:nvPr userDrawn="1"/>
        </p:nvSpPr>
        <p:spPr>
          <a:xfrm>
            <a:off x="838200" y="1704974"/>
            <a:ext cx="10512000" cy="10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027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KOHI배움" panose="00000500000000000000" pitchFamily="2" charset="-127"/>
          <a:ea typeface="KOHI배움" panose="00000500000000000000" pitchFamily="2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KOHI나눔 Bold" panose="00000800000000000000" pitchFamily="2" charset="-127"/>
          <a:ea typeface="KOHI나눔 Bold" panose="00000800000000000000" pitchFamily="2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KOHI나눔 Light" panose="00000300000000000000" pitchFamily="2" charset="-127"/>
          <a:ea typeface="KOHI나눔 Light" panose="00000300000000000000" pitchFamily="2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KOHI나눔 Light" panose="00000300000000000000" pitchFamily="2" charset="-127"/>
          <a:ea typeface="KOHI나눔 Light" panose="00000300000000000000" pitchFamily="2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OHI나눔 Light" panose="00000300000000000000" pitchFamily="2" charset="-127"/>
          <a:ea typeface="KOHI나눔 Light" panose="00000300000000000000" pitchFamily="2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OHI나눔 Light" panose="00000300000000000000" pitchFamily="2" charset="-127"/>
          <a:ea typeface="KOHI나눔 Light" panose="00000300000000000000" pitchFamily="2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EC67D0-A31B-27CE-5352-7F1F31B04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71575"/>
            <a:ext cx="9144000" cy="2338388"/>
          </a:xfrm>
        </p:spPr>
        <p:txBody>
          <a:bodyPr/>
          <a:lstStyle/>
          <a:p>
            <a:r>
              <a:rPr lang="ko-KR" altLang="en-US" dirty="0"/>
              <a:t>발표 제목 입력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65DE2E3-955D-4523-5E12-5CE57D8E9D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저자명</a:t>
            </a:r>
            <a:r>
              <a:rPr lang="en-US" altLang="ko-KR" dirty="0"/>
              <a:t>, </a:t>
            </a:r>
            <a:r>
              <a:rPr lang="ko-KR" altLang="en-US" dirty="0" err="1"/>
              <a:t>소속명</a:t>
            </a:r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4373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EF7568-1062-3AF2-96A7-70677D960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I. </a:t>
            </a:r>
            <a:r>
              <a:rPr lang="ko-KR" altLang="en-US" dirty="0"/>
              <a:t>연구목적</a:t>
            </a:r>
            <a:r>
              <a:rPr lang="en-US" altLang="ko-KR" dirty="0"/>
              <a:t>(Purpose)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CC1A0D-A398-241A-2B0A-DBB20A0EB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123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ED9AF1-89E0-FECD-60F3-4358566EB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II. </a:t>
            </a:r>
            <a:r>
              <a:rPr lang="ko-KR" altLang="en-US" dirty="0"/>
              <a:t>연구방법</a:t>
            </a:r>
            <a:r>
              <a:rPr lang="en-US" altLang="ko-KR" dirty="0"/>
              <a:t>(Methods)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C64C799-C2BB-8B0C-B06D-8980FA21B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435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92B4EB73-C827-E709-0DEA-9594A54B1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III. </a:t>
            </a:r>
            <a:r>
              <a:rPr lang="ko-KR" altLang="en-US" dirty="0"/>
              <a:t>연구결과</a:t>
            </a:r>
            <a:r>
              <a:rPr lang="en-US" altLang="ko-KR" dirty="0"/>
              <a:t>(Results)</a:t>
            </a:r>
            <a:endParaRPr lang="ko-KR" altLang="en-US" dirty="0"/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EA33781D-3924-6F9F-91E2-75F2FB3739B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49567CD-CC86-67AE-6D84-DDC9E43BF0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7877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79E66B-BD6E-A3D7-8A92-9E9B5E08A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IV. </a:t>
            </a:r>
            <a:r>
              <a:rPr lang="ko-KR" altLang="en-US" dirty="0"/>
              <a:t>고찰 </a:t>
            </a:r>
            <a:r>
              <a:rPr lang="en-US" altLang="ko-KR" dirty="0"/>
              <a:t>(Discussion)</a:t>
            </a:r>
            <a:endParaRPr lang="ko-KR" altLang="en-US" dirty="0"/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F618BDE9-BA41-9B0A-3289-6BDEB1FE8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7215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446574-EAE3-F288-89C7-A80A8A151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V. </a:t>
            </a:r>
            <a:r>
              <a:rPr lang="ko-KR" altLang="en-US" dirty="0"/>
              <a:t>결론</a:t>
            </a:r>
            <a:r>
              <a:rPr lang="en-US" altLang="ko-KR" dirty="0"/>
              <a:t>(Conclusion)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619FB31-0A1F-5C9E-17C1-755DC31CF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4665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B8DBC0-09A9-9049-9232-7D4564C15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참고문헌</a:t>
            </a:r>
            <a:r>
              <a:rPr lang="en-US" altLang="ko-KR" dirty="0"/>
              <a:t>(References)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15833CB-CCE1-21E6-4E5F-61E9798D2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2645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2F9F9C-553C-57EA-24F5-464804E90B9E}"/>
              </a:ext>
            </a:extLst>
          </p:cNvPr>
          <p:cNvSpPr txBox="1"/>
          <p:nvPr/>
        </p:nvSpPr>
        <p:spPr>
          <a:xfrm>
            <a:off x="1056000" y="554471"/>
            <a:ext cx="1008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KOHI배움" panose="00000500000000000000" pitchFamily="2" charset="-127"/>
                <a:ea typeface="KOHI배움" panose="00000500000000000000" pitchFamily="2" charset="-127"/>
              </a:rPr>
              <a:t>그림 혹은 기타 항목용 시트</a:t>
            </a:r>
            <a:endParaRPr lang="en-US" altLang="ko-KR" dirty="0">
              <a:latin typeface="KOHI배움" panose="00000500000000000000" pitchFamily="2" charset="-127"/>
              <a:ea typeface="KOHI배움" panose="00000500000000000000" pitchFamily="2" charset="-127"/>
            </a:endParaRPr>
          </a:p>
          <a:p>
            <a:endParaRPr lang="en-US" altLang="ko-KR" dirty="0">
              <a:latin typeface="KOHI배움" panose="00000500000000000000" pitchFamily="2" charset="-127"/>
              <a:ea typeface="KOHI배움" panose="00000500000000000000" pitchFamily="2" charset="-127"/>
            </a:endParaRPr>
          </a:p>
          <a:p>
            <a:r>
              <a:rPr lang="en-US" altLang="ko-KR" dirty="0">
                <a:latin typeface="KOHI배움" panose="00000500000000000000" pitchFamily="2" charset="-127"/>
                <a:ea typeface="KOHI배움" panose="00000500000000000000" pitchFamily="2" charset="-127"/>
              </a:rPr>
              <a:t>Sheets for pictures or other items</a:t>
            </a:r>
            <a:endParaRPr lang="ko-KR" altLang="en-US" dirty="0">
              <a:latin typeface="KOHI배움" panose="00000500000000000000" pitchFamily="2" charset="-127"/>
              <a:ea typeface="KOHI배움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4736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51</Words>
  <Application>Microsoft Office PowerPoint</Application>
  <PresentationFormat>와이드스크린</PresentationFormat>
  <Paragraphs>11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KOHI나눔 Bold</vt:lpstr>
      <vt:lpstr>KOHI나눔 Light</vt:lpstr>
      <vt:lpstr>KOHI배움</vt:lpstr>
      <vt:lpstr>맑은 고딕</vt:lpstr>
      <vt:lpstr>Arial</vt:lpstr>
      <vt:lpstr>Office 테마</vt:lpstr>
      <vt:lpstr>발표 제목 입력</vt:lpstr>
      <vt:lpstr>I. 연구목적(Purpose)</vt:lpstr>
      <vt:lpstr>II. 연구방법(Methods)</vt:lpstr>
      <vt:lpstr>III. 연구결과(Results)</vt:lpstr>
      <vt:lpstr>IV. 고찰 (Discussion)</vt:lpstr>
      <vt:lpstr>V. 결론(Conclusion)</vt:lpstr>
      <vt:lpstr>참고문헌(References)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발표 제목 입력</dc:title>
  <dc:creator>ONYOU KOO</dc:creator>
  <cp:lastModifiedBy>2</cp:lastModifiedBy>
  <cp:revision>10</cp:revision>
  <dcterms:created xsi:type="dcterms:W3CDTF">2024-10-22T06:09:08Z</dcterms:created>
  <dcterms:modified xsi:type="dcterms:W3CDTF">2025-05-03T04:45:25Z</dcterms:modified>
</cp:coreProperties>
</file>