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0"/>
  </p:notesMasterIdLst>
  <p:sldIdLst>
    <p:sldId id="258" r:id="rId2"/>
    <p:sldId id="271" r:id="rId3"/>
    <p:sldId id="276" r:id="rId4"/>
    <p:sldId id="272" r:id="rId5"/>
    <p:sldId id="273" r:id="rId6"/>
    <p:sldId id="274" r:id="rId7"/>
    <p:sldId id="275" r:id="rId8"/>
    <p:sldId id="266" r:id="rId9"/>
  </p:sldIdLst>
  <p:sldSz cx="12192000" cy="6858000"/>
  <p:notesSz cx="6858000" cy="9144000"/>
  <p:embeddedFontLst>
    <p:embeddedFont>
      <p:font typeface="함초롬돋움" panose="020B0604000101010101" pitchFamily="50" charset="-127"/>
      <p:regular r:id="rId11"/>
      <p:bold r:id="rId12"/>
    </p:embeddedFont>
    <p:embeddedFont>
      <p:font typeface="나눔바른고딕" panose="020B0600000101010101" charset="-127"/>
      <p:regular r:id="rId13"/>
      <p:bold r:id="rId14"/>
    </p:embeddedFont>
    <p:embeddedFont>
      <p:font typeface="맑은 고딕" panose="020B0503020000020004" pitchFamily="50" charset="-127"/>
      <p:regular r:id="rId15"/>
      <p:bold r:id="rId16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454F"/>
    <a:srgbClr val="7FB1D0"/>
    <a:srgbClr val="6892A5"/>
    <a:srgbClr val="81B2D1"/>
    <a:srgbClr val="C4ECEA"/>
    <a:srgbClr val="4C4747"/>
    <a:srgbClr val="373B91"/>
    <a:srgbClr val="D8CFDE"/>
    <a:srgbClr val="8786D0"/>
    <a:srgbClr val="4C50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48" autoAdjust="0"/>
    <p:restoredTop sz="95214" autoAdjust="0"/>
  </p:normalViewPr>
  <p:slideViewPr>
    <p:cSldViewPr snapToGrid="0">
      <p:cViewPr varScale="1">
        <p:scale>
          <a:sx n="62" d="100"/>
          <a:sy n="62" d="100"/>
        </p:scale>
        <p:origin x="102" y="11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20" d="100"/>
          <a:sy n="120" d="100"/>
        </p:scale>
        <p:origin x="342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notesMaster" Target="notesMasters/notesMaster1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765EAE-6F36-493E-A68E-307E80121D24}" type="datetimeFigureOut">
              <a:rPr lang="ko-KR" altLang="en-US" smtClean="0"/>
              <a:t>2024-10-28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7960C3-C610-4185-84C1-9F20124E36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9534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7960C3-C610-4185-84C1-9F20124E3629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5997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자유형: 도형 47">
            <a:extLst>
              <a:ext uri="{FF2B5EF4-FFF2-40B4-BE49-F238E27FC236}">
                <a16:creationId xmlns:a16="http://schemas.microsoft.com/office/drawing/2014/main" id="{8220B65C-9D03-5F1A-25A8-B34A2AB7AFB4}"/>
              </a:ext>
            </a:extLst>
          </p:cNvPr>
          <p:cNvSpPr/>
          <p:nvPr userDrawn="1"/>
        </p:nvSpPr>
        <p:spPr>
          <a:xfrm>
            <a:off x="0" y="2595357"/>
            <a:ext cx="3672207" cy="4262644"/>
          </a:xfrm>
          <a:custGeom>
            <a:avLst/>
            <a:gdLst>
              <a:gd name="connsiteX0" fmla="*/ 0 w 3672207"/>
              <a:gd name="connsiteY0" fmla="*/ 0 h 4322702"/>
              <a:gd name="connsiteX1" fmla="*/ 159438 w 3672207"/>
              <a:gd name="connsiteY1" fmla="*/ 345659 h 4322702"/>
              <a:gd name="connsiteX2" fmla="*/ 3272280 w 3672207"/>
              <a:gd name="connsiteY2" fmla="*/ 4028205 h 4322702"/>
              <a:gd name="connsiteX3" fmla="*/ 3523463 w 3672207"/>
              <a:gd name="connsiteY3" fmla="*/ 4216104 h 4322702"/>
              <a:gd name="connsiteX4" fmla="*/ 3672207 w 3672207"/>
              <a:gd name="connsiteY4" fmla="*/ 4322702 h 4322702"/>
              <a:gd name="connsiteX5" fmla="*/ 0 w 3672207"/>
              <a:gd name="connsiteY5" fmla="*/ 4322702 h 4322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72207" h="4322702">
                <a:moveTo>
                  <a:pt x="0" y="0"/>
                </a:moveTo>
                <a:lnTo>
                  <a:pt x="159438" y="345659"/>
                </a:lnTo>
                <a:cubicBezTo>
                  <a:pt x="714859" y="1464665"/>
                  <a:pt x="1767517" y="2878376"/>
                  <a:pt x="3272280" y="4028205"/>
                </a:cubicBezTo>
                <a:cubicBezTo>
                  <a:pt x="3355878" y="4092084"/>
                  <a:pt x="3439629" y="4154721"/>
                  <a:pt x="3523463" y="4216104"/>
                </a:cubicBezTo>
                <a:lnTo>
                  <a:pt x="3672207" y="4322702"/>
                </a:lnTo>
                <a:lnTo>
                  <a:pt x="0" y="4322702"/>
                </a:lnTo>
                <a:close/>
              </a:path>
            </a:pathLst>
          </a:custGeom>
          <a:solidFill>
            <a:srgbClr val="C4EC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0B38F360-5FAA-4FCB-AB61-13F550A326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B805A61A-9AE0-42A7-A94D-187BD98797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111BE8B-7373-48DC-91FA-9B5D903D1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B13-4396-495B-AE72-D78D8C736B85}" type="datetime1">
              <a:rPr lang="ko-KR" altLang="en-US" smtClean="0"/>
              <a:t>2024-10-28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723F131-DD04-446F-901D-017E63D3A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8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5BF1A861-E794-5A80-EBC5-D84DA85BEA6B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" r="2773" b="809"/>
          <a:stretch/>
        </p:blipFill>
        <p:spPr bwMode="auto">
          <a:xfrm>
            <a:off x="10646737" y="118703"/>
            <a:ext cx="1310409" cy="106022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자유형: 도형 59">
            <a:extLst>
              <a:ext uri="{FF2B5EF4-FFF2-40B4-BE49-F238E27FC236}">
                <a16:creationId xmlns:a16="http://schemas.microsoft.com/office/drawing/2014/main" id="{6D6587E1-BC66-F95F-56C6-EB90D93D3CB4}"/>
              </a:ext>
            </a:extLst>
          </p:cNvPr>
          <p:cNvSpPr/>
          <p:nvPr userDrawn="1"/>
        </p:nvSpPr>
        <p:spPr>
          <a:xfrm>
            <a:off x="1" y="5537326"/>
            <a:ext cx="12191999" cy="1320675"/>
          </a:xfrm>
          <a:custGeom>
            <a:avLst/>
            <a:gdLst>
              <a:gd name="connsiteX0" fmla="*/ 0 w 12191999"/>
              <a:gd name="connsiteY0" fmla="*/ 0 h 1320675"/>
              <a:gd name="connsiteX1" fmla="*/ 158187 w 12191999"/>
              <a:gd name="connsiteY1" fmla="*/ 77910 h 1320675"/>
              <a:gd name="connsiteX2" fmla="*/ 6117219 w 12191999"/>
              <a:gd name="connsiteY2" fmla="*/ 919390 h 1320675"/>
              <a:gd name="connsiteX3" fmla="*/ 12076251 w 12191999"/>
              <a:gd name="connsiteY3" fmla="*/ 77910 h 1320675"/>
              <a:gd name="connsiteX4" fmla="*/ 12191999 w 12191999"/>
              <a:gd name="connsiteY4" fmla="*/ 20902 h 1320675"/>
              <a:gd name="connsiteX5" fmla="*/ 12191999 w 12191999"/>
              <a:gd name="connsiteY5" fmla="*/ 1320675 h 1320675"/>
              <a:gd name="connsiteX6" fmla="*/ 0 w 12191999"/>
              <a:gd name="connsiteY6" fmla="*/ 1320675 h 1320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1999" h="1320675">
                <a:moveTo>
                  <a:pt x="0" y="0"/>
                </a:moveTo>
                <a:lnTo>
                  <a:pt x="158187" y="77910"/>
                </a:lnTo>
                <a:cubicBezTo>
                  <a:pt x="1305795" y="579134"/>
                  <a:pt x="3544030" y="919390"/>
                  <a:pt x="6117219" y="919390"/>
                </a:cubicBezTo>
                <a:cubicBezTo>
                  <a:pt x="8690408" y="919390"/>
                  <a:pt x="10928643" y="579134"/>
                  <a:pt x="12076251" y="77910"/>
                </a:cubicBezTo>
                <a:lnTo>
                  <a:pt x="12191999" y="20902"/>
                </a:lnTo>
                <a:lnTo>
                  <a:pt x="12191999" y="1320675"/>
                </a:lnTo>
                <a:lnTo>
                  <a:pt x="0" y="1320675"/>
                </a:lnTo>
                <a:close/>
              </a:path>
            </a:pathLst>
          </a:custGeom>
          <a:solidFill>
            <a:srgbClr val="7FB1D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2" name="자유형: 도형 41">
            <a:extLst>
              <a:ext uri="{FF2B5EF4-FFF2-40B4-BE49-F238E27FC236}">
                <a16:creationId xmlns:a16="http://schemas.microsoft.com/office/drawing/2014/main" id="{34C27C21-745F-4478-B37F-45409B6C42B1}"/>
              </a:ext>
            </a:extLst>
          </p:cNvPr>
          <p:cNvSpPr/>
          <p:nvPr userDrawn="1"/>
        </p:nvSpPr>
        <p:spPr>
          <a:xfrm flipH="1">
            <a:off x="-47454" y="3876334"/>
            <a:ext cx="12239454" cy="2580380"/>
          </a:xfrm>
          <a:custGeom>
            <a:avLst/>
            <a:gdLst>
              <a:gd name="connsiteX0" fmla="*/ 11898198 w 11898198"/>
              <a:gd name="connsiteY0" fmla="*/ 0 h 2832623"/>
              <a:gd name="connsiteX1" fmla="*/ 11852074 w 11898198"/>
              <a:gd name="connsiteY1" fmla="*/ 78606 h 2832623"/>
              <a:gd name="connsiteX2" fmla="*/ 6027225 w 11898198"/>
              <a:gd name="connsiteY2" fmla="*/ 1943238 h 2832623"/>
              <a:gd name="connsiteX3" fmla="*/ 56055 w 11898198"/>
              <a:gd name="connsiteY3" fmla="*/ 1878142 h 2832623"/>
              <a:gd name="connsiteX4" fmla="*/ 0 w 11898198"/>
              <a:gd name="connsiteY4" fmla="*/ 1854925 h 2832623"/>
              <a:gd name="connsiteX5" fmla="*/ 0 w 11898198"/>
              <a:gd name="connsiteY5" fmla="*/ 1863491 h 2832623"/>
              <a:gd name="connsiteX6" fmla="*/ 75471 w 11898198"/>
              <a:gd name="connsiteY6" fmla="*/ 1908802 h 2832623"/>
              <a:gd name="connsiteX7" fmla="*/ 5891721 w 11898198"/>
              <a:gd name="connsiteY7" fmla="*/ 2832623 h 2832623"/>
              <a:gd name="connsiteX8" fmla="*/ 11824695 w 11898198"/>
              <a:gd name="connsiteY8" fmla="*/ 1887725 h 2832623"/>
              <a:gd name="connsiteX9" fmla="*/ 11898198 w 11898198"/>
              <a:gd name="connsiteY9" fmla="*/ 1798582 h 2832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898198" h="2832623">
                <a:moveTo>
                  <a:pt x="11898198" y="0"/>
                </a:moveTo>
                <a:lnTo>
                  <a:pt x="11852074" y="78606"/>
                </a:lnTo>
                <a:cubicBezTo>
                  <a:pt x="11377756" y="681065"/>
                  <a:pt x="8986406" y="1500339"/>
                  <a:pt x="6027225" y="1943238"/>
                </a:cubicBezTo>
                <a:cubicBezTo>
                  <a:pt x="3291627" y="2352674"/>
                  <a:pt x="891422" y="2166406"/>
                  <a:pt x="56055" y="1878142"/>
                </a:cubicBezTo>
                <a:lnTo>
                  <a:pt x="0" y="1854925"/>
                </a:lnTo>
                <a:lnTo>
                  <a:pt x="0" y="1863491"/>
                </a:lnTo>
                <a:lnTo>
                  <a:pt x="75471" y="1908802"/>
                </a:lnTo>
                <a:cubicBezTo>
                  <a:pt x="822986" y="2303421"/>
                  <a:pt x="3147035" y="2832623"/>
                  <a:pt x="5891721" y="2832623"/>
                </a:cubicBezTo>
                <a:cubicBezTo>
                  <a:pt x="8832456" y="2832623"/>
                  <a:pt x="11276016" y="2393537"/>
                  <a:pt x="11824695" y="1887725"/>
                </a:cubicBezTo>
                <a:lnTo>
                  <a:pt x="11898198" y="1798582"/>
                </a:lnTo>
                <a:close/>
              </a:path>
            </a:pathLst>
          </a:custGeom>
          <a:solidFill>
            <a:srgbClr val="6892A5">
              <a:alpha val="90000"/>
            </a:srgb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093A0BC0-036E-DC4A-A761-E8F4909C9D55}"/>
              </a:ext>
            </a:extLst>
          </p:cNvPr>
          <p:cNvSpPr/>
          <p:nvPr userDrawn="1"/>
        </p:nvSpPr>
        <p:spPr>
          <a:xfrm>
            <a:off x="-1" y="0"/>
            <a:ext cx="10368000" cy="144000"/>
          </a:xfrm>
          <a:prstGeom prst="rect">
            <a:avLst/>
          </a:prstGeom>
          <a:solidFill>
            <a:srgbClr val="2F454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평행 사변형 49">
            <a:extLst>
              <a:ext uri="{FF2B5EF4-FFF2-40B4-BE49-F238E27FC236}">
                <a16:creationId xmlns:a16="http://schemas.microsoft.com/office/drawing/2014/main" id="{31DBDB76-43B1-2DE5-CD24-3F976E039BA4}"/>
              </a:ext>
            </a:extLst>
          </p:cNvPr>
          <p:cNvSpPr/>
          <p:nvPr userDrawn="1"/>
        </p:nvSpPr>
        <p:spPr>
          <a:xfrm>
            <a:off x="10268914" y="0"/>
            <a:ext cx="216000" cy="144000"/>
          </a:xfrm>
          <a:prstGeom prst="parallelogram">
            <a:avLst>
              <a:gd name="adj" fmla="val 64826"/>
            </a:avLst>
          </a:prstGeom>
          <a:solidFill>
            <a:srgbClr val="6892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FB70BA1-CBF0-9444-D006-90CA93A738E1}"/>
              </a:ext>
            </a:extLst>
          </p:cNvPr>
          <p:cNvSpPr txBox="1"/>
          <p:nvPr userDrawn="1"/>
        </p:nvSpPr>
        <p:spPr>
          <a:xfrm>
            <a:off x="3022922" y="6508122"/>
            <a:ext cx="61461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1800" b="1" spc="0" baseline="0" dirty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2024</a:t>
            </a:r>
            <a:r>
              <a:rPr lang="ko-KR" altLang="en-US" sz="1800" b="1" spc="0" baseline="0" dirty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800" b="1" spc="0" baseline="0" dirty="0" err="1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한국안광학회</a:t>
            </a:r>
            <a:r>
              <a:rPr lang="en-US" altLang="ko-KR" sz="1800" b="1" spc="0" baseline="0" dirty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800" b="1" spc="0" baseline="0" dirty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동계학술대회</a:t>
            </a:r>
          </a:p>
        </p:txBody>
      </p:sp>
      <p:sp>
        <p:nvSpPr>
          <p:cNvPr id="65" name="슬라이드 번호 개체 틀 5">
            <a:extLst>
              <a:ext uri="{FF2B5EF4-FFF2-40B4-BE49-F238E27FC236}">
                <a16:creationId xmlns:a16="http://schemas.microsoft.com/office/drawing/2014/main" id="{E188DE49-E3E3-71B4-DC4D-27CEDA75E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3883" y="6415619"/>
            <a:ext cx="2743200" cy="365125"/>
          </a:xfrm>
        </p:spPr>
        <p:txBody>
          <a:bodyPr/>
          <a:lstStyle>
            <a:lvl1pPr>
              <a:defRPr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1pPr>
          </a:lstStyle>
          <a:p>
            <a:fld id="{ED7FDA43-0FF3-4034-8EBA-0130E81F089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00394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052483-EDD9-4483-9977-DE36D9D60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99C7154-62DF-414C-ADC1-2A6ECBD4CA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5EAB3A-1F9E-4CD9-96B4-F48DB8D00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967F7-669D-4FBF-80C0-BA382CCA3F44}" type="datetime1">
              <a:rPr lang="ko-KR" altLang="en-US" smtClean="0"/>
              <a:t>2024-10-28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D6557FD-208A-4CD8-812D-9646A1CB9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CDEF52C-A8B8-44E3-8ADE-0D661B53E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7328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56B7B5E-F8C5-49C0-854C-49D69D2525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C78A117-E8B8-48F5-8B8E-AA80804076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E894D6A-B6B8-4DAD-9EB9-28CDCEFDF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B95CB-24FD-45E0-882E-72E7FF53BA3B}" type="datetime1">
              <a:rPr lang="ko-KR" altLang="en-US" smtClean="0"/>
              <a:t>2024-10-28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D3032A0-F353-42ED-962B-CE3AA3549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DB5FBEF-C731-49A3-B8C8-9301F82EF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6874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291765-C1D6-4407-978D-27439E046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282" y="720757"/>
            <a:ext cx="10970875" cy="834321"/>
          </a:xfrm>
        </p:spPr>
        <p:txBody>
          <a:bodyPr>
            <a:normAutofit/>
          </a:bodyPr>
          <a:lstStyle>
            <a:lvl1pPr>
              <a:defRPr sz="3200" b="1">
                <a:ln w="3175">
                  <a:solidFill>
                    <a:srgbClr val="4C4747"/>
                  </a:solidFill>
                </a:ln>
                <a:solidFill>
                  <a:srgbClr val="4C4747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36BF076-F73B-4793-A723-71FD99375B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2013"/>
            <a:ext cx="10515600" cy="4514951"/>
          </a:xfrm>
        </p:spPr>
        <p:txBody>
          <a:bodyPr/>
          <a:lstStyle>
            <a:lvl1pPr>
              <a:defRPr sz="200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1pPr>
            <a:lvl2pPr>
              <a:defRPr sz="180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2pPr>
            <a:lvl3pPr>
              <a:defRPr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3pPr>
            <a:lvl4pPr>
              <a:defRPr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4pPr>
            <a:lvl5pPr>
              <a:defRPr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편집하려면 클릭</a:t>
            </a:r>
          </a:p>
          <a:p>
            <a:pPr lvl="1"/>
            <a:r>
              <a:rPr lang="ko-KR" altLang="en-US" dirty="0"/>
              <a:t>두 번째 수준</a:t>
            </a:r>
          </a:p>
          <a:p>
            <a:pPr lvl="2"/>
            <a:r>
              <a:rPr lang="ko-KR" altLang="en-US" dirty="0"/>
              <a:t>세 번째 수준</a:t>
            </a:r>
          </a:p>
          <a:p>
            <a:pPr lvl="3"/>
            <a:r>
              <a:rPr lang="ko-KR" altLang="en-US" dirty="0"/>
              <a:t>네 번째 수준</a:t>
            </a:r>
          </a:p>
          <a:p>
            <a:pPr lvl="4"/>
            <a:r>
              <a:rPr lang="ko-KR" altLang="en-US" dirty="0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287F727-DB8E-4654-934E-8EE2B17A4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C2BA2-5B9C-4E8C-9BD2-927F7BB70487}" type="datetime1">
              <a:rPr lang="ko-KR" altLang="en-US" smtClean="0"/>
              <a:t>2024-10-28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803199B-8BB1-40BD-B3D1-97878424B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2835A2DE-2850-DD05-EE0E-09870CC54D2C}"/>
              </a:ext>
            </a:extLst>
          </p:cNvPr>
          <p:cNvSpPr/>
          <p:nvPr userDrawn="1"/>
        </p:nvSpPr>
        <p:spPr>
          <a:xfrm>
            <a:off x="0" y="6422091"/>
            <a:ext cx="12192002" cy="90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30F600A0-5CB8-E4CB-BEBC-8F34097425C7}"/>
              </a:ext>
            </a:extLst>
          </p:cNvPr>
          <p:cNvSpPr/>
          <p:nvPr userDrawn="1"/>
        </p:nvSpPr>
        <p:spPr>
          <a:xfrm>
            <a:off x="-3" y="523822"/>
            <a:ext cx="12192002" cy="90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BE894352-2382-F39D-A293-1DD1FD67B466}"/>
              </a:ext>
            </a:extLst>
          </p:cNvPr>
          <p:cNvSpPr/>
          <p:nvPr userDrawn="1"/>
        </p:nvSpPr>
        <p:spPr>
          <a:xfrm>
            <a:off x="-1" y="1515"/>
            <a:ext cx="10980000" cy="540000"/>
          </a:xfrm>
          <a:prstGeom prst="rect">
            <a:avLst/>
          </a:prstGeom>
          <a:solidFill>
            <a:srgbClr val="2F454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평행 사변형 22">
            <a:extLst>
              <a:ext uri="{FF2B5EF4-FFF2-40B4-BE49-F238E27FC236}">
                <a16:creationId xmlns:a16="http://schemas.microsoft.com/office/drawing/2014/main" id="{E205485E-DB07-B5CE-2A27-9A3932D9D307}"/>
              </a:ext>
            </a:extLst>
          </p:cNvPr>
          <p:cNvSpPr/>
          <p:nvPr userDrawn="1"/>
        </p:nvSpPr>
        <p:spPr>
          <a:xfrm>
            <a:off x="10717987" y="1515"/>
            <a:ext cx="538532" cy="540000"/>
          </a:xfrm>
          <a:prstGeom prst="parallelogram">
            <a:avLst>
              <a:gd name="adj" fmla="val 48712"/>
            </a:avLst>
          </a:prstGeom>
          <a:solidFill>
            <a:srgbClr val="6892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4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FDFAF737-7114-4920-613A-79492FCEDC88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" r="2773" b="809"/>
          <a:stretch/>
        </p:blipFill>
        <p:spPr bwMode="auto">
          <a:xfrm>
            <a:off x="11356276" y="14300"/>
            <a:ext cx="667427" cy="54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자유형: 도형 28">
            <a:extLst>
              <a:ext uri="{FF2B5EF4-FFF2-40B4-BE49-F238E27FC236}">
                <a16:creationId xmlns:a16="http://schemas.microsoft.com/office/drawing/2014/main" id="{77482390-A4EB-5BE5-BAA4-8E7470CD635A}"/>
              </a:ext>
            </a:extLst>
          </p:cNvPr>
          <p:cNvSpPr/>
          <p:nvPr userDrawn="1"/>
        </p:nvSpPr>
        <p:spPr>
          <a:xfrm>
            <a:off x="1" y="6013784"/>
            <a:ext cx="12191999" cy="844217"/>
          </a:xfrm>
          <a:custGeom>
            <a:avLst/>
            <a:gdLst>
              <a:gd name="connsiteX0" fmla="*/ 12191999 w 12191999"/>
              <a:gd name="connsiteY0" fmla="*/ 0 h 844217"/>
              <a:gd name="connsiteX1" fmla="*/ 12191999 w 12191999"/>
              <a:gd name="connsiteY1" fmla="*/ 844217 h 844217"/>
              <a:gd name="connsiteX2" fmla="*/ 0 w 12191999"/>
              <a:gd name="connsiteY2" fmla="*/ 844217 h 844217"/>
              <a:gd name="connsiteX3" fmla="*/ 0 w 12191999"/>
              <a:gd name="connsiteY3" fmla="*/ 1 h 844217"/>
              <a:gd name="connsiteX4" fmla="*/ 61714 w 12191999"/>
              <a:gd name="connsiteY4" fmla="*/ 14265 h 844217"/>
              <a:gd name="connsiteX5" fmla="*/ 6095999 w 12191999"/>
              <a:gd name="connsiteY5" fmla="*/ 464798 h 844217"/>
              <a:gd name="connsiteX6" fmla="*/ 12130284 w 12191999"/>
              <a:gd name="connsiteY6" fmla="*/ 14265 h 844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1999" h="844217">
                <a:moveTo>
                  <a:pt x="12191999" y="0"/>
                </a:moveTo>
                <a:lnTo>
                  <a:pt x="12191999" y="844217"/>
                </a:lnTo>
                <a:lnTo>
                  <a:pt x="0" y="844217"/>
                </a:lnTo>
                <a:lnTo>
                  <a:pt x="0" y="1"/>
                </a:lnTo>
                <a:lnTo>
                  <a:pt x="61714" y="14265"/>
                </a:lnTo>
                <a:cubicBezTo>
                  <a:pt x="1369461" y="286085"/>
                  <a:pt x="3584105" y="464798"/>
                  <a:pt x="6095999" y="464798"/>
                </a:cubicBezTo>
                <a:cubicBezTo>
                  <a:pt x="8607893" y="464798"/>
                  <a:pt x="10822537" y="286085"/>
                  <a:pt x="12130284" y="14265"/>
                </a:cubicBezTo>
                <a:close/>
              </a:path>
            </a:pathLst>
          </a:custGeom>
          <a:solidFill>
            <a:srgbClr val="7FB1D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C82B38A-71AF-B336-DE14-0CACEF02CD37}"/>
              </a:ext>
            </a:extLst>
          </p:cNvPr>
          <p:cNvSpPr txBox="1"/>
          <p:nvPr userDrawn="1"/>
        </p:nvSpPr>
        <p:spPr>
          <a:xfrm>
            <a:off x="3022922" y="6508122"/>
            <a:ext cx="614615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1600" b="1" spc="0" baseline="0" dirty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2024</a:t>
            </a:r>
            <a:r>
              <a:rPr lang="ko-KR" altLang="en-US" sz="1600" b="1" spc="0" baseline="0" dirty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600" b="1" spc="0" baseline="0" dirty="0" err="1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한국안광학회</a:t>
            </a:r>
            <a:r>
              <a:rPr lang="en-US" altLang="ko-KR" sz="1600" b="1" spc="0" baseline="0" dirty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600" b="1" spc="0" baseline="0" dirty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동계학술대회</a:t>
            </a:r>
          </a:p>
        </p:txBody>
      </p:sp>
      <p:sp>
        <p:nvSpPr>
          <p:cNvPr id="30" name="슬라이드 번호 개체 틀 5">
            <a:extLst>
              <a:ext uri="{FF2B5EF4-FFF2-40B4-BE49-F238E27FC236}">
                <a16:creationId xmlns:a16="http://schemas.microsoft.com/office/drawing/2014/main" id="{B760A02B-A0FB-C413-525F-3F94E0417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27066" y="6415619"/>
            <a:ext cx="2743200" cy="365125"/>
          </a:xfrm>
        </p:spPr>
        <p:txBody>
          <a:bodyPr/>
          <a:lstStyle>
            <a:lvl1pPr>
              <a:defRPr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1pPr>
          </a:lstStyle>
          <a:p>
            <a:fld id="{ED7FDA43-0FF3-4034-8EBA-0130E81F089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51614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0BCFB01-1E56-4ABE-9B04-7AC2595C3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7260EFF-5C92-4C70-9C70-6E5C627990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CD60F9A-61AF-4008-B35B-16A74AE1F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6A4F3-3889-49F5-BEE5-FFD4C10A36B4}" type="datetime1">
              <a:rPr lang="ko-KR" altLang="en-US" smtClean="0"/>
              <a:t>2024-10-28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91FEF0D-C8C4-45F0-B1EA-334C9F383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F68AE0C-8C60-4635-A1C2-91FB7AD2F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39285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981FCA4-3260-40B4-A118-4628E0D47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A3C1D07-7AC0-4791-9D90-96A68D59BF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AD759D3-4584-4DBA-9ED7-4005B1C031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BBA2DE9-70B4-4DFC-A761-C35F87631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7F142-6969-418F-BC42-74FBB23204DB}" type="datetime1">
              <a:rPr lang="ko-KR" altLang="en-US" smtClean="0"/>
              <a:t>2024-10-28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1492819-DC45-44C6-94B6-3E77D4B83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7D0E6A1-49E8-45A2-B952-65CB3B3AD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69510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257372D-E0A0-4604-9D15-58D84FEC2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4E75836-F23E-4418-A588-927AF400D9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7803B51-8E70-488F-9EB0-B3F40B70D4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F306AD6B-44ED-4593-A651-10E6C5D12B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C60DC47D-F3D6-4DA4-87C1-7A5867F147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E97C9960-1857-4156-B805-22744629E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41E36-59F8-4F74-BE20-977150D37904}" type="datetime1">
              <a:rPr lang="ko-KR" altLang="en-US" smtClean="0"/>
              <a:t>2024-10-28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BD4DA619-0EB4-4A37-B8AD-C5EE8778C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566B3750-D3B3-4569-B7D9-91F09F3F4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355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F572AF-2AB0-415F-9F28-A83B57D96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DA3F2C53-C160-439A-A1FD-A92D6D2FD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832D4-5936-4EA6-AD98-DA6857F10330}" type="datetime1">
              <a:rPr lang="ko-KR" altLang="en-US" smtClean="0"/>
              <a:t>2024-10-28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380EFE59-4217-4190-89E1-32D010355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7C7368BB-C5E5-4945-ACB6-BBA4E4113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979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자유형: 도형 10">
            <a:extLst>
              <a:ext uri="{FF2B5EF4-FFF2-40B4-BE49-F238E27FC236}">
                <a16:creationId xmlns:a16="http://schemas.microsoft.com/office/drawing/2014/main" id="{BCEC6A41-189F-146D-9403-29388AFBB7B6}"/>
              </a:ext>
            </a:extLst>
          </p:cNvPr>
          <p:cNvSpPr/>
          <p:nvPr userDrawn="1"/>
        </p:nvSpPr>
        <p:spPr>
          <a:xfrm>
            <a:off x="1" y="5537326"/>
            <a:ext cx="12191999" cy="1320675"/>
          </a:xfrm>
          <a:custGeom>
            <a:avLst/>
            <a:gdLst>
              <a:gd name="connsiteX0" fmla="*/ 0 w 12191999"/>
              <a:gd name="connsiteY0" fmla="*/ 0 h 1320675"/>
              <a:gd name="connsiteX1" fmla="*/ 158187 w 12191999"/>
              <a:gd name="connsiteY1" fmla="*/ 77910 h 1320675"/>
              <a:gd name="connsiteX2" fmla="*/ 6117219 w 12191999"/>
              <a:gd name="connsiteY2" fmla="*/ 919390 h 1320675"/>
              <a:gd name="connsiteX3" fmla="*/ 12076251 w 12191999"/>
              <a:gd name="connsiteY3" fmla="*/ 77910 h 1320675"/>
              <a:gd name="connsiteX4" fmla="*/ 12191999 w 12191999"/>
              <a:gd name="connsiteY4" fmla="*/ 20902 h 1320675"/>
              <a:gd name="connsiteX5" fmla="*/ 12191999 w 12191999"/>
              <a:gd name="connsiteY5" fmla="*/ 1320675 h 1320675"/>
              <a:gd name="connsiteX6" fmla="*/ 0 w 12191999"/>
              <a:gd name="connsiteY6" fmla="*/ 1320675 h 1320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1999" h="1320675">
                <a:moveTo>
                  <a:pt x="0" y="0"/>
                </a:moveTo>
                <a:lnTo>
                  <a:pt x="158187" y="77910"/>
                </a:lnTo>
                <a:cubicBezTo>
                  <a:pt x="1305795" y="579134"/>
                  <a:pt x="3544030" y="919390"/>
                  <a:pt x="6117219" y="919390"/>
                </a:cubicBezTo>
                <a:cubicBezTo>
                  <a:pt x="8690408" y="919390"/>
                  <a:pt x="10928643" y="579134"/>
                  <a:pt x="12076251" y="77910"/>
                </a:cubicBezTo>
                <a:lnTo>
                  <a:pt x="12191999" y="20902"/>
                </a:lnTo>
                <a:lnTo>
                  <a:pt x="12191999" y="1320675"/>
                </a:lnTo>
                <a:lnTo>
                  <a:pt x="0" y="1320675"/>
                </a:lnTo>
                <a:close/>
              </a:path>
            </a:pathLst>
          </a:custGeom>
          <a:solidFill>
            <a:srgbClr val="7FB1D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66C3BDB-02E0-025E-B4C6-6EE2063AC798}"/>
              </a:ext>
            </a:extLst>
          </p:cNvPr>
          <p:cNvSpPr txBox="1"/>
          <p:nvPr userDrawn="1"/>
        </p:nvSpPr>
        <p:spPr>
          <a:xfrm>
            <a:off x="3022922" y="6508122"/>
            <a:ext cx="61461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1800" b="1" spc="0" baseline="0" dirty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2024</a:t>
            </a:r>
            <a:r>
              <a:rPr lang="ko-KR" altLang="en-US" sz="1800" b="1" spc="0" baseline="0" dirty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800" b="1" spc="0" baseline="0" dirty="0" err="1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한국안광학회</a:t>
            </a:r>
            <a:r>
              <a:rPr lang="en-US" altLang="ko-KR" sz="1800" b="1" spc="0" baseline="0" dirty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800" b="1" spc="0" baseline="0" dirty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동계학술대회</a:t>
            </a:r>
          </a:p>
        </p:txBody>
      </p:sp>
    </p:spTree>
    <p:extLst>
      <p:ext uri="{BB962C8B-B14F-4D97-AF65-F5344CB8AC3E}">
        <p14:creationId xmlns:p14="http://schemas.microsoft.com/office/powerpoint/2010/main" val="23360978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E8DEC95-D571-4C56-9F22-6F4CDE6F3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C22440F-6C40-46A4-A340-41931176F1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A702B65-1828-4535-A483-BA6B2710A6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72A500F-629B-4B34-9022-2CB0891D4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CE806-F607-4E4E-91B6-48210CB2CF0E}" type="datetime1">
              <a:rPr lang="ko-KR" altLang="en-US" smtClean="0"/>
              <a:t>2024-10-28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2911071-C294-47EB-BAD5-ED8809F81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7346D80-3597-494C-BEE2-191DAF949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6087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EC0301F-131C-4D2C-8EC1-A21686F26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F2759D26-5597-40ED-9081-9412873749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4871B5F-C1DC-4A5C-9BBE-36B6D7E532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C791AB5-256E-4A06-99AA-5F4509792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107F4-16DF-43D8-8A3F-293876F79B91}" type="datetime1">
              <a:rPr lang="ko-KR" altLang="en-US" smtClean="0"/>
              <a:t>2024-10-28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7BAEFCF-45BB-4988-96FC-4C9A95A08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1748915-0D83-4A74-A407-E16CB4513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3552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E53B932F-E1D1-4C7F-9372-EAE1E5C0C1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0AF8D65-5D34-424A-A68B-13FCFADCC5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4CE4AE6-BF07-4DA4-B3A6-1A02743D4A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CF5C8-7289-44FB-A681-9F9AE4408553}" type="datetime1">
              <a:rPr lang="ko-KR" altLang="en-US" smtClean="0"/>
              <a:t>2024-10-28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683446C-55CF-45E7-A00F-67AEA9FA87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601BDE8-D956-4E3A-832E-90A19D097B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54071" y="64071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ED7FDA43-0FF3-4034-8EBA-0130E81F089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2303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5">
            <a:extLst>
              <a:ext uri="{FF2B5EF4-FFF2-40B4-BE49-F238E27FC236}">
                <a16:creationId xmlns:a16="http://schemas.microsoft.com/office/drawing/2014/main" id="{A3BAA040-2AF9-40D4-B629-078D62A542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758" y="1647233"/>
            <a:ext cx="10362484" cy="1469907"/>
          </a:xfrm>
        </p:spPr>
        <p:txBody>
          <a:bodyPr>
            <a:noAutofit/>
          </a:bodyPr>
          <a:lstStyle/>
          <a:p>
            <a:pPr latinLnBrk="0">
              <a:lnSpc>
                <a:spcPct val="150000"/>
              </a:lnSpc>
            </a:pPr>
            <a:r>
              <a:rPr lang="ko-KR" altLang="en-US" sz="3200" b="1" spc="-50" dirty="0">
                <a:solidFill>
                  <a:srgbClr val="2F454F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제목 입력 </a:t>
            </a:r>
            <a:r>
              <a:rPr lang="en-US" altLang="ko-KR" sz="3200" b="1" spc="-50" dirty="0">
                <a:solidFill>
                  <a:srgbClr val="2F454F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: </a:t>
            </a:r>
            <a:r>
              <a:rPr lang="ko-KR" altLang="en-US" sz="3200" b="1" spc="-50" dirty="0">
                <a:solidFill>
                  <a:srgbClr val="2F454F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3200" b="1" spc="-50" dirty="0">
                <a:solidFill>
                  <a:srgbClr val="2F454F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32</a:t>
            </a:r>
            <a:r>
              <a:rPr lang="en-US" altLang="ko-KR" sz="3200" b="1" spc="-50" dirty="0">
                <a:solidFill>
                  <a:srgbClr val="2F454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/>
            </a:r>
            <a:br>
              <a:rPr lang="en-US" altLang="ko-KR" sz="3200" b="1" spc="-50" dirty="0">
                <a:solidFill>
                  <a:srgbClr val="2F454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</a:br>
            <a:r>
              <a:rPr lang="ko-KR" altLang="en-US" sz="3200" b="1" spc="-50" dirty="0">
                <a:solidFill>
                  <a:srgbClr val="2F454F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근시안에서 안경과 콘택트렌즈 착용자의 </a:t>
            </a:r>
            <a:r>
              <a:rPr lang="en-US" altLang="ko-KR" sz="3200" b="1" spc="-50" dirty="0">
                <a:solidFill>
                  <a:srgbClr val="2F454F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/>
            </a:r>
            <a:br>
              <a:rPr lang="en-US" altLang="ko-KR" sz="3200" b="1" spc="-50" dirty="0">
                <a:solidFill>
                  <a:srgbClr val="2F454F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</a:br>
            <a:r>
              <a:rPr lang="ko-KR" altLang="en-US" sz="3200" b="1" spc="-50" dirty="0">
                <a:solidFill>
                  <a:srgbClr val="2F454F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주변부 </a:t>
            </a:r>
            <a:r>
              <a:rPr lang="ko-KR" altLang="en-US" sz="3200" b="1" spc="-50" dirty="0" err="1">
                <a:solidFill>
                  <a:srgbClr val="2F454F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굴절력</a:t>
            </a:r>
            <a:r>
              <a:rPr lang="ko-KR" altLang="en-US" sz="3200" b="1" spc="-50" dirty="0">
                <a:solidFill>
                  <a:srgbClr val="2F454F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비교</a:t>
            </a:r>
            <a:r>
              <a:rPr lang="en-US" altLang="ko-KR" sz="3200" b="1" spc="-50" dirty="0">
                <a:solidFill>
                  <a:srgbClr val="2F454F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3200" b="1" spc="-50" dirty="0">
                <a:solidFill>
                  <a:srgbClr val="2F454F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예시</a:t>
            </a:r>
            <a:r>
              <a:rPr lang="en-US" altLang="ko-KR" sz="3200" b="1" spc="-50" dirty="0">
                <a:solidFill>
                  <a:srgbClr val="2F454F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  <a:endParaRPr lang="ko-KR" altLang="en-US" sz="3200" b="1" spc="-50" dirty="0">
              <a:solidFill>
                <a:srgbClr val="2F454F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15" name="부제목 6">
            <a:extLst>
              <a:ext uri="{FF2B5EF4-FFF2-40B4-BE49-F238E27FC236}">
                <a16:creationId xmlns:a16="http://schemas.microsoft.com/office/drawing/2014/main" id="{8BD9F60A-3BCF-4ABC-B41B-798573696B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50840" y="3541914"/>
            <a:ext cx="8534758" cy="1028897"/>
          </a:xfrm>
        </p:spPr>
        <p:txBody>
          <a:bodyPr/>
          <a:lstStyle/>
          <a:p>
            <a:pPr algn="r"/>
            <a:r>
              <a:rPr lang="ko-KR" altLang="en-US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저자 입력</a:t>
            </a:r>
            <a:r>
              <a:rPr lang="en-US" altLang="ko-KR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: </a:t>
            </a:r>
            <a:r>
              <a:rPr lang="ko-KR" altLang="en-US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24</a:t>
            </a:r>
          </a:p>
          <a:p>
            <a:pPr algn="r"/>
            <a:r>
              <a:rPr lang="ko-KR" altLang="en-US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홍길동</a:t>
            </a:r>
            <a:r>
              <a:rPr lang="en-US" altLang="ko-KR" sz="2400" b="1" baseline="30000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</a:t>
            </a:r>
            <a:r>
              <a:rPr lang="en-US" altLang="ko-KR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· </a:t>
            </a:r>
            <a:r>
              <a:rPr lang="ko-KR" altLang="en-US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이순신</a:t>
            </a:r>
            <a:r>
              <a:rPr lang="en-US" altLang="ko-KR" sz="2400" b="1" baseline="30000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</a:t>
            </a:r>
            <a:r>
              <a:rPr lang="ko-KR" altLang="en-US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</a:t>
            </a:r>
            <a:r>
              <a:rPr lang="en-US" altLang="ko-KR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예시</a:t>
            </a:r>
            <a:r>
              <a:rPr lang="en-US" altLang="ko-KR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  <a:endParaRPr lang="ko-KR" altLang="en-US" sz="2400" b="1" dirty="0">
              <a:solidFill>
                <a:srgbClr val="4D4D4D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algn="r"/>
            <a:endParaRPr lang="ko-KR" altLang="en-US" sz="2400" b="1" dirty="0">
              <a:solidFill>
                <a:srgbClr val="4D4D4D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16" name="부제목 6">
            <a:extLst>
              <a:ext uri="{FF2B5EF4-FFF2-40B4-BE49-F238E27FC236}">
                <a16:creationId xmlns:a16="http://schemas.microsoft.com/office/drawing/2014/main" id="{191A2AA2-FA92-4F06-8741-B999D4434E6D}"/>
              </a:ext>
            </a:extLst>
          </p:cNvPr>
          <p:cNvSpPr txBox="1">
            <a:spLocks/>
          </p:cNvSpPr>
          <p:nvPr/>
        </p:nvSpPr>
        <p:spPr>
          <a:xfrm>
            <a:off x="3250840" y="4725638"/>
            <a:ext cx="8534758" cy="10288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ko-KR" altLang="en-US" sz="2000" b="1" dirty="0">
                <a:solidFill>
                  <a:srgbClr val="888585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소속 입력</a:t>
            </a:r>
            <a:r>
              <a:rPr lang="en-US" altLang="ko-KR" sz="2000" b="1" dirty="0">
                <a:solidFill>
                  <a:srgbClr val="888585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: </a:t>
            </a:r>
            <a:r>
              <a:rPr lang="ko-KR" altLang="en-US" sz="2000" b="1" dirty="0">
                <a:solidFill>
                  <a:srgbClr val="888585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2000" b="1" dirty="0">
                <a:solidFill>
                  <a:srgbClr val="888585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20</a:t>
            </a:r>
          </a:p>
          <a:p>
            <a:pPr algn="r"/>
            <a:r>
              <a:rPr lang="en-US" altLang="ko-KR" sz="2000" b="1" baseline="30000" dirty="0">
                <a:solidFill>
                  <a:srgbClr val="888585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</a:t>
            </a:r>
            <a:r>
              <a:rPr lang="ko-KR" altLang="en-US" sz="2000" b="1" dirty="0">
                <a:solidFill>
                  <a:srgbClr val="888585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한국대학교 안경광학과 </a:t>
            </a:r>
            <a:r>
              <a:rPr lang="en-US" altLang="ko-KR" sz="2000" b="1" dirty="0">
                <a:solidFill>
                  <a:srgbClr val="888585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· </a:t>
            </a:r>
            <a:r>
              <a:rPr lang="en-US" altLang="ko-KR" sz="2000" b="1" baseline="30000" dirty="0">
                <a:solidFill>
                  <a:srgbClr val="888585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</a:t>
            </a:r>
            <a:r>
              <a:rPr lang="ko-KR" altLang="en-US" sz="2000" b="1" dirty="0">
                <a:solidFill>
                  <a:srgbClr val="888585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최고대학교 안경광학과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>
          <a:xfrm>
            <a:off x="9127066" y="6415619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8491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1A5FCC-3DF7-C9BF-5AFF-86EFFC83A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b="1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목차</a:t>
            </a:r>
            <a:endParaRPr lang="ko-KR" altLang="en-US" sz="280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2E5D4FD-F799-44BF-D90A-2C042E0569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20)</a:t>
            </a:r>
            <a:endParaRPr lang="ko-KR" altLang="en-US" dirty="0">
              <a:gradFill>
                <a:gsLst>
                  <a:gs pos="100000">
                    <a:schemeClr val="tx1">
                      <a:lumMod val="75000"/>
                      <a:lumOff val="25000"/>
                    </a:schemeClr>
                  </a:gs>
                  <a:gs pos="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16 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이상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  <a:endParaRPr lang="ko-KR" altLang="en-US" sz="1600" dirty="0"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D10386F-CB62-F99C-76D8-1C6C6DFEA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4071" y="6407152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pPr/>
              <a:t>2</a:t>
            </a:fld>
            <a:endParaRPr lang="ko-KR" altLang="en-US"/>
          </a:p>
        </p:txBody>
      </p:sp>
      <p:pic>
        <p:nvPicPr>
          <p:cNvPr id="26" name="Object 32">
            <a:extLst>
              <a:ext uri="{FF2B5EF4-FFF2-40B4-BE49-F238E27FC236}">
                <a16:creationId xmlns:a16="http://schemas.microsoft.com/office/drawing/2014/main" id="{DEBD95B5-9D4B-BC3F-F544-197E0882B79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5791200"/>
            <a:ext cx="445869" cy="540403"/>
          </a:xfrm>
          <a:prstGeom prst="rect">
            <a:avLst/>
          </a:prstGeom>
        </p:spPr>
      </p:pic>
      <p:sp>
        <p:nvSpPr>
          <p:cNvPr id="27" name="텍스트 개체 틀 3">
            <a:extLst>
              <a:ext uri="{FF2B5EF4-FFF2-40B4-BE49-F238E27FC236}">
                <a16:creationId xmlns:a16="http://schemas.microsoft.com/office/drawing/2014/main" id="{ABE8BFE9-DD11-29E2-4761-E73B44A90193}"/>
              </a:ext>
            </a:extLst>
          </p:cNvPr>
          <p:cNvSpPr txBox="1">
            <a:spLocks/>
          </p:cNvSpPr>
          <p:nvPr/>
        </p:nvSpPr>
        <p:spPr>
          <a:xfrm>
            <a:off x="166370" y="93618"/>
            <a:ext cx="10477500" cy="319333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제목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18) 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근시안에서 안경과 콘택트렌즈 착용자의 주변부 </a:t>
            </a:r>
            <a:r>
              <a:rPr lang="ko-KR" altLang="en-US" b="1" dirty="0" err="1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굴절력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비교</a:t>
            </a:r>
            <a:endParaRPr lang="en-US" b="1" dirty="0">
              <a:solidFill>
                <a:schemeClr val="bg1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61855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1A5FCC-3DF7-C9BF-5AFF-86EFFC83A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서론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2E5D4FD-F799-44BF-D90A-2C042E0569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2014"/>
            <a:ext cx="10515600" cy="4475230"/>
          </a:xfrm>
        </p:spPr>
        <p:txBody>
          <a:bodyPr/>
          <a:lstStyle/>
          <a:p>
            <a:pPr marL="0" indent="0">
              <a:buNone/>
            </a:pP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20)</a:t>
            </a:r>
            <a:endParaRPr lang="ko-KR" altLang="en-US" dirty="0">
              <a:gradFill>
                <a:gsLst>
                  <a:gs pos="100000">
                    <a:schemeClr val="tx1">
                      <a:lumMod val="75000"/>
                      <a:lumOff val="25000"/>
                    </a:schemeClr>
                  </a:gs>
                  <a:gs pos="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16 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이상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  <a:endParaRPr lang="ko-KR" altLang="en-US" sz="1600" dirty="0"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D10386F-CB62-F99C-76D8-1C6C6DFEA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4071" y="6407152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pPr/>
              <a:t>3</a:t>
            </a:fld>
            <a:endParaRPr lang="ko-KR" altLang="en-US"/>
          </a:p>
        </p:txBody>
      </p:sp>
      <p:sp>
        <p:nvSpPr>
          <p:cNvPr id="5" name="텍스트 개체 틀 3">
            <a:extLst>
              <a:ext uri="{FF2B5EF4-FFF2-40B4-BE49-F238E27FC236}">
                <a16:creationId xmlns:a16="http://schemas.microsoft.com/office/drawing/2014/main" id="{3310C154-B30B-46FE-3ED3-11FCCE19E998}"/>
              </a:ext>
            </a:extLst>
          </p:cNvPr>
          <p:cNvSpPr txBox="1">
            <a:spLocks/>
          </p:cNvSpPr>
          <p:nvPr/>
        </p:nvSpPr>
        <p:spPr>
          <a:xfrm>
            <a:off x="166370" y="93618"/>
            <a:ext cx="10477500" cy="319333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제목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18) 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근시안에서 안경과 콘택트렌즈 착용자의 주변부 </a:t>
            </a:r>
            <a:r>
              <a:rPr lang="ko-KR" altLang="en-US" b="1" dirty="0" err="1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굴절력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비교</a:t>
            </a:r>
            <a:endParaRPr lang="en-US" b="1" dirty="0">
              <a:solidFill>
                <a:schemeClr val="bg1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52807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1A5FCC-3DF7-C9BF-5AFF-86EFFC83A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b="1" dirty="0"/>
              <a:t>대상 및 방법</a:t>
            </a:r>
            <a:endParaRPr lang="ko-KR" altLang="en-US" sz="280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2E5D4FD-F799-44BF-D90A-2C042E0569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20)</a:t>
            </a:r>
            <a:endParaRPr lang="ko-KR" altLang="en-US" dirty="0">
              <a:gradFill>
                <a:gsLst>
                  <a:gs pos="100000">
                    <a:schemeClr val="tx1">
                      <a:lumMod val="75000"/>
                      <a:lumOff val="25000"/>
                    </a:schemeClr>
                  </a:gs>
                  <a:gs pos="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16 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이상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  <a:endParaRPr lang="ko-KR" altLang="en-US" sz="1600" dirty="0"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D10386F-CB62-F99C-76D8-1C6C6DFEA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4071" y="6407152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pPr/>
              <a:t>4</a:t>
            </a:fld>
            <a:endParaRPr lang="ko-KR" altLang="en-US"/>
          </a:p>
        </p:txBody>
      </p:sp>
      <p:sp>
        <p:nvSpPr>
          <p:cNvPr id="6" name="텍스트 개체 틀 3">
            <a:extLst>
              <a:ext uri="{FF2B5EF4-FFF2-40B4-BE49-F238E27FC236}">
                <a16:creationId xmlns:a16="http://schemas.microsoft.com/office/drawing/2014/main" id="{2A7666C9-237E-C8A5-F61A-274C0A699C88}"/>
              </a:ext>
            </a:extLst>
          </p:cNvPr>
          <p:cNvSpPr txBox="1">
            <a:spLocks/>
          </p:cNvSpPr>
          <p:nvPr/>
        </p:nvSpPr>
        <p:spPr>
          <a:xfrm>
            <a:off x="166370" y="93618"/>
            <a:ext cx="10477500" cy="319333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제목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18) 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근시안에서 안경과 콘택트렌즈 착용자의 주변부 </a:t>
            </a:r>
            <a:r>
              <a:rPr lang="ko-KR" altLang="en-US" b="1" dirty="0" err="1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굴절력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비교</a:t>
            </a:r>
            <a:endParaRPr lang="en-US" b="1" dirty="0">
              <a:solidFill>
                <a:schemeClr val="bg1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25708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1A5FCC-3DF7-C9BF-5AFF-86EFFC83A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b="1" dirty="0"/>
              <a:t>결과 및 고찰</a:t>
            </a:r>
            <a:endParaRPr lang="ko-KR" altLang="en-US" sz="280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2E5D4FD-F799-44BF-D90A-2C042E0569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20)</a:t>
            </a:r>
            <a:endParaRPr lang="ko-KR" altLang="en-US" dirty="0">
              <a:gradFill>
                <a:gsLst>
                  <a:gs pos="100000">
                    <a:schemeClr val="tx1">
                      <a:lumMod val="75000"/>
                      <a:lumOff val="25000"/>
                    </a:schemeClr>
                  </a:gs>
                  <a:gs pos="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16 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이상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  <a:endParaRPr lang="ko-KR" altLang="en-US" sz="1600" dirty="0"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D10386F-CB62-F99C-76D8-1C6C6DFEA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4071" y="6407152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pPr/>
              <a:t>5</a:t>
            </a:fld>
            <a:endParaRPr lang="ko-KR" altLang="en-US"/>
          </a:p>
        </p:txBody>
      </p:sp>
      <p:sp>
        <p:nvSpPr>
          <p:cNvPr id="6" name="텍스트 개체 틀 3">
            <a:extLst>
              <a:ext uri="{FF2B5EF4-FFF2-40B4-BE49-F238E27FC236}">
                <a16:creationId xmlns:a16="http://schemas.microsoft.com/office/drawing/2014/main" id="{AF515F21-1A35-9B70-306C-48EBFCA46C40}"/>
              </a:ext>
            </a:extLst>
          </p:cNvPr>
          <p:cNvSpPr txBox="1">
            <a:spLocks/>
          </p:cNvSpPr>
          <p:nvPr/>
        </p:nvSpPr>
        <p:spPr>
          <a:xfrm>
            <a:off x="166370" y="93618"/>
            <a:ext cx="10477500" cy="319333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제목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18) 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근시안에서 안경과 콘택트렌즈 착용자의 주변부 </a:t>
            </a:r>
            <a:r>
              <a:rPr lang="ko-KR" altLang="en-US" b="1" dirty="0" err="1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굴절력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비교</a:t>
            </a:r>
            <a:endParaRPr lang="en-US" b="1" dirty="0">
              <a:solidFill>
                <a:schemeClr val="bg1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81112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1A5FCC-3DF7-C9BF-5AFF-86EFFC83A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b="1" dirty="0"/>
              <a:t>결론</a:t>
            </a:r>
            <a:endParaRPr lang="ko-KR" altLang="en-US" sz="280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2E5D4FD-F799-44BF-D90A-2C042E0569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20)</a:t>
            </a:r>
            <a:endParaRPr lang="ko-KR" altLang="en-US" dirty="0">
              <a:gradFill>
                <a:gsLst>
                  <a:gs pos="100000">
                    <a:schemeClr val="tx1">
                      <a:lumMod val="75000"/>
                      <a:lumOff val="25000"/>
                    </a:schemeClr>
                  </a:gs>
                  <a:gs pos="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16 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이상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  <a:endParaRPr lang="ko-KR" altLang="en-US" sz="1600" dirty="0"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D10386F-CB62-F99C-76D8-1C6C6DFEA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4071" y="6407152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pPr/>
              <a:t>6</a:t>
            </a:fld>
            <a:endParaRPr lang="ko-KR" altLang="en-US"/>
          </a:p>
        </p:txBody>
      </p:sp>
      <p:sp>
        <p:nvSpPr>
          <p:cNvPr id="6" name="텍스트 개체 틀 3">
            <a:extLst>
              <a:ext uri="{FF2B5EF4-FFF2-40B4-BE49-F238E27FC236}">
                <a16:creationId xmlns:a16="http://schemas.microsoft.com/office/drawing/2014/main" id="{409E75D2-72C8-7DF7-E582-0197253A8182}"/>
              </a:ext>
            </a:extLst>
          </p:cNvPr>
          <p:cNvSpPr txBox="1">
            <a:spLocks/>
          </p:cNvSpPr>
          <p:nvPr/>
        </p:nvSpPr>
        <p:spPr>
          <a:xfrm>
            <a:off x="166370" y="93618"/>
            <a:ext cx="10477500" cy="319333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제목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18) 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근시안에서 안경과 콘택트렌즈 착용자의 주변부 </a:t>
            </a:r>
            <a:r>
              <a:rPr lang="ko-KR" altLang="en-US" b="1" dirty="0" err="1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굴절력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비교</a:t>
            </a:r>
            <a:endParaRPr lang="en-US" b="1" dirty="0">
              <a:solidFill>
                <a:schemeClr val="bg1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67691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1A5FCC-3DF7-C9BF-5AFF-86EFFC83A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b="1" dirty="0"/>
              <a:t>참고문헌</a:t>
            </a:r>
            <a:endParaRPr lang="ko-KR" altLang="en-US" sz="280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2E5D4FD-F799-44BF-D90A-2C042E0569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20)</a:t>
            </a:r>
            <a:endParaRPr lang="ko-KR" altLang="en-US" dirty="0">
              <a:gradFill>
                <a:gsLst>
                  <a:gs pos="100000">
                    <a:schemeClr val="tx1">
                      <a:lumMod val="75000"/>
                      <a:lumOff val="25000"/>
                    </a:schemeClr>
                  </a:gs>
                  <a:gs pos="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16 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이상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  <a:endParaRPr lang="ko-KR" altLang="en-US" sz="1600" dirty="0"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D10386F-CB62-F99C-76D8-1C6C6DFEA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4071" y="6407152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pPr/>
              <a:t>7</a:t>
            </a:fld>
            <a:endParaRPr lang="ko-KR" altLang="en-US"/>
          </a:p>
        </p:txBody>
      </p:sp>
      <p:sp>
        <p:nvSpPr>
          <p:cNvPr id="6" name="텍스트 개체 틀 3">
            <a:extLst>
              <a:ext uri="{FF2B5EF4-FFF2-40B4-BE49-F238E27FC236}">
                <a16:creationId xmlns:a16="http://schemas.microsoft.com/office/drawing/2014/main" id="{05C4DF2F-8D78-594B-0AB0-6EB1125C00ED}"/>
              </a:ext>
            </a:extLst>
          </p:cNvPr>
          <p:cNvSpPr txBox="1">
            <a:spLocks/>
          </p:cNvSpPr>
          <p:nvPr/>
        </p:nvSpPr>
        <p:spPr>
          <a:xfrm>
            <a:off x="166370" y="93618"/>
            <a:ext cx="10477500" cy="319333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제목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18) 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근시안에서 안경과 콘택트렌즈 착용자의 주변부 </a:t>
            </a:r>
            <a:r>
              <a:rPr lang="ko-KR" altLang="en-US" b="1" dirty="0" err="1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굴절력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비교</a:t>
            </a:r>
            <a:endParaRPr lang="en-US" b="1" dirty="0">
              <a:solidFill>
                <a:schemeClr val="bg1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086010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FE7E9FCE-9F25-4E0C-E3DA-E1DD3F66072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254071" y="6407152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t>8</a:t>
            </a:fld>
            <a:endParaRPr lang="ko-KR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FF7F9C-3897-004E-6ADA-CEA5F5EA9C8F}"/>
              </a:ext>
            </a:extLst>
          </p:cNvPr>
          <p:cNvSpPr txBox="1"/>
          <p:nvPr/>
        </p:nvSpPr>
        <p:spPr>
          <a:xfrm>
            <a:off x="4849507" y="2235655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600" dirty="0">
                <a:solidFill>
                  <a:srgbClr val="4C4747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감사합니다</a:t>
            </a:r>
          </a:p>
        </p:txBody>
      </p:sp>
    </p:spTree>
    <p:extLst>
      <p:ext uri="{BB962C8B-B14F-4D97-AF65-F5344CB8AC3E}">
        <p14:creationId xmlns:p14="http://schemas.microsoft.com/office/powerpoint/2010/main" val="1895831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855</TotalTime>
  <Words>200</Words>
  <Application>Microsoft Office PowerPoint</Application>
  <PresentationFormat>와이드스크린</PresentationFormat>
  <Paragraphs>45</Paragraphs>
  <Slides>8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3" baseType="lpstr">
      <vt:lpstr>함초롬돋움</vt:lpstr>
      <vt:lpstr>나눔바른고딕</vt:lpstr>
      <vt:lpstr>Arial</vt:lpstr>
      <vt:lpstr>맑은 고딕</vt:lpstr>
      <vt:lpstr>Office 테마</vt:lpstr>
      <vt:lpstr>제목 입력 : 사이즈 32 근시안에서 안경과 콘택트렌즈 착용자의  주변부 굴절력 비교(예시)</vt:lpstr>
      <vt:lpstr>목차</vt:lpstr>
      <vt:lpstr>서론</vt:lpstr>
      <vt:lpstr>대상 및 방법</vt:lpstr>
      <vt:lpstr>결과 및 고찰</vt:lpstr>
      <vt:lpstr>결론</vt:lpstr>
      <vt:lpstr>참고문헌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손 재범</dc:creator>
  <cp:lastModifiedBy>2</cp:lastModifiedBy>
  <cp:revision>97</cp:revision>
  <dcterms:created xsi:type="dcterms:W3CDTF">2021-05-06T13:09:38Z</dcterms:created>
  <dcterms:modified xsi:type="dcterms:W3CDTF">2024-10-28T09:52:51Z</dcterms:modified>
</cp:coreProperties>
</file>